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6"/>
  </p:notesMasterIdLst>
  <p:sldIdLst>
    <p:sldId id="309" r:id="rId2"/>
    <p:sldId id="256" r:id="rId3"/>
    <p:sldId id="475" r:id="rId4"/>
    <p:sldId id="483" r:id="rId5"/>
    <p:sldId id="487" r:id="rId6"/>
    <p:sldId id="257" r:id="rId7"/>
    <p:sldId id="270" r:id="rId8"/>
    <p:sldId id="300" r:id="rId9"/>
    <p:sldId id="258" r:id="rId10"/>
    <p:sldId id="259" r:id="rId11"/>
    <p:sldId id="260" r:id="rId12"/>
    <p:sldId id="262" r:id="rId13"/>
    <p:sldId id="261" r:id="rId14"/>
    <p:sldId id="419" r:id="rId15"/>
    <p:sldId id="308" r:id="rId16"/>
    <p:sldId id="263" r:id="rId17"/>
    <p:sldId id="264" r:id="rId18"/>
    <p:sldId id="265" r:id="rId19"/>
    <p:sldId id="272" r:id="rId20"/>
    <p:sldId id="266" r:id="rId21"/>
    <p:sldId id="293" r:id="rId22"/>
    <p:sldId id="291" r:id="rId23"/>
    <p:sldId id="474" r:id="rId24"/>
    <p:sldId id="290" r:id="rId25"/>
    <p:sldId id="292" r:id="rId26"/>
    <p:sldId id="271" r:id="rId27"/>
    <p:sldId id="303" r:id="rId28"/>
    <p:sldId id="296" r:id="rId29"/>
    <p:sldId id="313" r:id="rId30"/>
    <p:sldId id="386" r:id="rId31"/>
    <p:sldId id="441" r:id="rId32"/>
    <p:sldId id="442" r:id="rId33"/>
    <p:sldId id="443" r:id="rId34"/>
    <p:sldId id="298" r:id="rId35"/>
    <p:sldId id="294" r:id="rId36"/>
    <p:sldId id="302" r:id="rId37"/>
    <p:sldId id="418" r:id="rId38"/>
    <p:sldId id="304" r:id="rId39"/>
    <p:sldId id="297" r:id="rId40"/>
    <p:sldId id="273" r:id="rId41"/>
    <p:sldId id="274" r:id="rId42"/>
    <p:sldId id="275" r:id="rId43"/>
    <p:sldId id="305" r:id="rId44"/>
    <p:sldId id="299" r:id="rId45"/>
    <p:sldId id="276" r:id="rId46"/>
    <p:sldId id="355" r:id="rId47"/>
    <p:sldId id="306" r:id="rId48"/>
    <p:sldId id="278" r:id="rId49"/>
    <p:sldId id="310" r:id="rId50"/>
    <p:sldId id="279" r:id="rId51"/>
    <p:sldId id="268" r:id="rId52"/>
    <p:sldId id="307" r:id="rId53"/>
    <p:sldId id="353" r:id="rId54"/>
    <p:sldId id="354" r:id="rId55"/>
    <p:sldId id="356" r:id="rId56"/>
    <p:sldId id="357" r:id="rId57"/>
    <p:sldId id="358" r:id="rId58"/>
    <p:sldId id="359" r:id="rId59"/>
    <p:sldId id="364" r:id="rId60"/>
    <p:sldId id="360" r:id="rId61"/>
    <p:sldId id="493" r:id="rId62"/>
    <p:sldId id="363" r:id="rId63"/>
    <p:sldId id="366" r:id="rId64"/>
    <p:sldId id="320" r:id="rId65"/>
    <p:sldId id="368" r:id="rId66"/>
    <p:sldId id="369" r:id="rId67"/>
    <p:sldId id="374" r:id="rId68"/>
    <p:sldId id="377" r:id="rId69"/>
    <p:sldId id="375" r:id="rId70"/>
    <p:sldId id="361" r:id="rId71"/>
    <p:sldId id="378" r:id="rId72"/>
    <p:sldId id="282" r:id="rId73"/>
    <p:sldId id="311" r:id="rId74"/>
    <p:sldId id="312" r:id="rId75"/>
    <p:sldId id="379" r:id="rId76"/>
    <p:sldId id="385" r:id="rId77"/>
    <p:sldId id="285" r:id="rId78"/>
    <p:sldId id="286" r:id="rId79"/>
    <p:sldId id="287" r:id="rId80"/>
    <p:sldId id="416" r:id="rId81"/>
    <p:sldId id="289" r:id="rId82"/>
    <p:sldId id="318" r:id="rId83"/>
    <p:sldId id="314" r:id="rId84"/>
    <p:sldId id="317" r:id="rId85"/>
    <p:sldId id="415" r:id="rId86"/>
    <p:sldId id="315" r:id="rId87"/>
    <p:sldId id="319" r:id="rId88"/>
    <p:sldId id="370" r:id="rId89"/>
    <p:sldId id="417" r:id="rId90"/>
    <p:sldId id="371" r:id="rId91"/>
    <p:sldId id="372" r:id="rId92"/>
    <p:sldId id="373" r:id="rId93"/>
    <p:sldId id="462" r:id="rId94"/>
    <p:sldId id="434" r:id="rId95"/>
    <p:sldId id="362" r:id="rId96"/>
    <p:sldId id="395" r:id="rId97"/>
    <p:sldId id="407" r:id="rId98"/>
    <p:sldId id="380" r:id="rId99"/>
    <p:sldId id="381" r:id="rId100"/>
    <p:sldId id="321" r:id="rId101"/>
    <p:sldId id="389" r:id="rId102"/>
    <p:sldId id="322" r:id="rId103"/>
    <p:sldId id="438" r:id="rId104"/>
    <p:sldId id="437" r:id="rId105"/>
    <p:sldId id="436" r:id="rId106"/>
    <p:sldId id="435" r:id="rId107"/>
    <p:sldId id="421" r:id="rId108"/>
    <p:sldId id="422" r:id="rId109"/>
    <p:sldId id="423" r:id="rId110"/>
    <p:sldId id="440" r:id="rId111"/>
    <p:sldId id="492" r:id="rId112"/>
    <p:sldId id="478" r:id="rId113"/>
    <p:sldId id="479" r:id="rId114"/>
    <p:sldId id="430" r:id="rId115"/>
    <p:sldId id="424" r:id="rId116"/>
    <p:sldId id="431" r:id="rId117"/>
    <p:sldId id="432" r:id="rId118"/>
    <p:sldId id="480" r:id="rId119"/>
    <p:sldId id="425" r:id="rId120"/>
    <p:sldId id="426" r:id="rId121"/>
    <p:sldId id="427" r:id="rId122"/>
    <p:sldId id="481" r:id="rId123"/>
    <p:sldId id="429" r:id="rId124"/>
    <p:sldId id="439" r:id="rId125"/>
    <p:sldId id="394" r:id="rId126"/>
    <p:sldId id="403" r:id="rId127"/>
    <p:sldId id="404" r:id="rId128"/>
    <p:sldId id="397" r:id="rId129"/>
    <p:sldId id="396" r:id="rId130"/>
    <p:sldId id="405" r:id="rId131"/>
    <p:sldId id="398" r:id="rId132"/>
    <p:sldId id="399" r:id="rId133"/>
    <p:sldId id="406" r:id="rId134"/>
    <p:sldId id="400" r:id="rId135"/>
    <p:sldId id="323" r:id="rId136"/>
    <p:sldId id="472" r:id="rId137"/>
    <p:sldId id="414" r:id="rId138"/>
    <p:sldId id="401" r:id="rId139"/>
    <p:sldId id="408" r:id="rId140"/>
    <p:sldId id="325" r:id="rId141"/>
    <p:sldId id="402" r:id="rId142"/>
    <p:sldId id="463" r:id="rId143"/>
    <p:sldId id="326" r:id="rId144"/>
    <p:sldId id="348" r:id="rId145"/>
    <p:sldId id="464" r:id="rId146"/>
    <p:sldId id="465" r:id="rId147"/>
    <p:sldId id="444" r:id="rId148"/>
    <p:sldId id="471" r:id="rId149"/>
    <p:sldId id="350" r:id="rId150"/>
    <p:sldId id="445" r:id="rId151"/>
    <p:sldId id="446" r:id="rId152"/>
    <p:sldId id="447" r:id="rId153"/>
    <p:sldId id="470" r:id="rId154"/>
    <p:sldId id="448" r:id="rId155"/>
    <p:sldId id="449" r:id="rId156"/>
    <p:sldId id="450" r:id="rId157"/>
    <p:sldId id="451" r:id="rId158"/>
    <p:sldId id="452" r:id="rId159"/>
    <p:sldId id="484" r:id="rId160"/>
    <p:sldId id="453" r:id="rId161"/>
    <p:sldId id="409" r:id="rId162"/>
    <p:sldId id="466" r:id="rId163"/>
    <p:sldId id="467" r:id="rId164"/>
    <p:sldId id="392" r:id="rId165"/>
    <p:sldId id="410" r:id="rId166"/>
    <p:sldId id="351" r:id="rId167"/>
    <p:sldId id="460" r:id="rId168"/>
    <p:sldId id="461" r:id="rId169"/>
    <p:sldId id="349" r:id="rId170"/>
    <p:sldId id="468" r:id="rId171"/>
    <p:sldId id="352" r:id="rId172"/>
    <p:sldId id="390" r:id="rId173"/>
    <p:sldId id="473" r:id="rId174"/>
    <p:sldId id="459" r:id="rId175"/>
    <p:sldId id="491" r:id="rId176"/>
    <p:sldId id="486" r:id="rId177"/>
    <p:sldId id="457" r:id="rId178"/>
    <p:sldId id="456" r:id="rId179"/>
    <p:sldId id="476" r:id="rId180"/>
    <p:sldId id="469" r:id="rId181"/>
    <p:sldId id="458" r:id="rId182"/>
    <p:sldId id="485" r:id="rId183"/>
    <p:sldId id="482" r:id="rId184"/>
    <p:sldId id="477" r:id="rId18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C62"/>
    <a:srgbClr val="BFDCB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B8AE1-AF06-439F-BEC0-F32A6083175B}" v="99" dt="2025-09-29T19:19:04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0" autoAdjust="0"/>
  </p:normalViewPr>
  <p:slideViewPr>
    <p:cSldViewPr snapToGrid="0">
      <p:cViewPr varScale="1">
        <p:scale>
          <a:sx n="91" d="100"/>
          <a:sy n="91" d="100"/>
        </p:scale>
        <p:origin x="6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microsoft.com/office/2015/10/relationships/revisionInfo" Target="revisionInfo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3a2cd69823348ced" providerId="LiveId" clId="{50F08325-8DFB-48EF-BAEB-C3BDD472398A}"/>
    <pc:docChg chg="undo custSel addSld delSld modSld sldOrd modMainMaster">
      <pc:chgData name="Robert French" userId="3a2cd69823348ced" providerId="LiveId" clId="{50F08325-8DFB-48EF-BAEB-C3BDD472398A}" dt="2025-09-28T16:47:47.858" v="393" actId="26606"/>
      <pc:docMkLst>
        <pc:docMk/>
      </pc:docMkLst>
      <pc:sldChg chg="addSp delSp modSp mod">
        <pc:chgData name="Robert French" userId="3a2cd69823348ced" providerId="LiveId" clId="{50F08325-8DFB-48EF-BAEB-C3BDD472398A}" dt="2025-09-25T18:08:26.823" v="216" actId="26606"/>
        <pc:sldMkLst>
          <pc:docMk/>
          <pc:sldMk cId="2672878529" sldId="259"/>
        </pc:sldMkLst>
        <pc:spChg chg="mod">
          <ac:chgData name="Robert French" userId="3a2cd69823348ced" providerId="LiveId" clId="{50F08325-8DFB-48EF-BAEB-C3BDD472398A}" dt="2025-09-25T18:08:26.823" v="216" actId="26606"/>
          <ac:spMkLst>
            <pc:docMk/>
            <pc:sldMk cId="2672878529" sldId="259"/>
            <ac:spMk id="2" creationId="{F9371908-5AE0-704D-6EF0-FEC839BA47D6}"/>
          </ac:spMkLst>
        </pc:spChg>
        <pc:spChg chg="add">
          <ac:chgData name="Robert French" userId="3a2cd69823348ced" providerId="LiveId" clId="{50F08325-8DFB-48EF-BAEB-C3BDD472398A}" dt="2025-09-25T18:08:26.823" v="216" actId="26606"/>
          <ac:spMkLst>
            <pc:docMk/>
            <pc:sldMk cId="2672878529" sldId="259"/>
            <ac:spMk id="15" creationId="{A8384FB5-9ADC-4DDC-881B-597D56F5B15D}"/>
          </ac:spMkLst>
        </pc:spChg>
        <pc:spChg chg="add">
          <ac:chgData name="Robert French" userId="3a2cd69823348ced" providerId="LiveId" clId="{50F08325-8DFB-48EF-BAEB-C3BDD472398A}" dt="2025-09-25T18:08:26.823" v="216" actId="26606"/>
          <ac:spMkLst>
            <pc:docMk/>
            <pc:sldMk cId="2672878529" sldId="259"/>
            <ac:spMk id="17" creationId="{91E5A9A7-95C6-4F4F-B00E-C82E07FE62EF}"/>
          </ac:spMkLst>
        </pc:spChg>
        <pc:spChg chg="add">
          <ac:chgData name="Robert French" userId="3a2cd69823348ced" providerId="LiveId" clId="{50F08325-8DFB-48EF-BAEB-C3BDD472398A}" dt="2025-09-25T18:08:26.823" v="216" actId="26606"/>
          <ac:spMkLst>
            <pc:docMk/>
            <pc:sldMk cId="2672878529" sldId="259"/>
            <ac:spMk id="19" creationId="{D07DD2DE-F619-49DD-B5E7-03A290FF4ED1}"/>
          </ac:spMkLst>
        </pc:spChg>
        <pc:spChg chg="add">
          <ac:chgData name="Robert French" userId="3a2cd69823348ced" providerId="LiveId" clId="{50F08325-8DFB-48EF-BAEB-C3BDD472398A}" dt="2025-09-25T18:08:26.823" v="216" actId="26606"/>
          <ac:spMkLst>
            <pc:docMk/>
            <pc:sldMk cId="2672878529" sldId="259"/>
            <ac:spMk id="21" creationId="{85149191-5F60-4A28-AAFF-039F96B0F3EC}"/>
          </ac:spMkLst>
        </pc:spChg>
        <pc:spChg chg="add">
          <ac:chgData name="Robert French" userId="3a2cd69823348ced" providerId="LiveId" clId="{50F08325-8DFB-48EF-BAEB-C3BDD472398A}" dt="2025-09-25T18:08:26.823" v="216" actId="26606"/>
          <ac:spMkLst>
            <pc:docMk/>
            <pc:sldMk cId="2672878529" sldId="259"/>
            <ac:spMk id="23" creationId="{F8260ED5-17F7-4158-B241-D51DD4CF1B7E}"/>
          </ac:spMkLst>
        </pc:spChg>
        <pc:picChg chg="mod">
          <ac:chgData name="Robert French" userId="3a2cd69823348ced" providerId="LiveId" clId="{50F08325-8DFB-48EF-BAEB-C3BDD472398A}" dt="2025-09-25T18:08:26.823" v="216" actId="26606"/>
          <ac:picMkLst>
            <pc:docMk/>
            <pc:sldMk cId="2672878529" sldId="259"/>
            <ac:picMk id="5" creationId="{23C762C4-B9D9-6128-6830-433C038256D0}"/>
          </ac:picMkLst>
        </pc:picChg>
      </pc:sldChg>
      <pc:sldChg chg="ord">
        <pc:chgData name="Robert French" userId="3a2cd69823348ced" providerId="LiveId" clId="{50F08325-8DFB-48EF-BAEB-C3BDD472398A}" dt="2025-09-28T14:32:43.945" v="238"/>
        <pc:sldMkLst>
          <pc:docMk/>
          <pc:sldMk cId="2460214367" sldId="262"/>
        </pc:sldMkLst>
      </pc:sldChg>
      <pc:sldChg chg="addSp modSp mod">
        <pc:chgData name="Robert French" userId="3a2cd69823348ced" providerId="LiveId" clId="{50F08325-8DFB-48EF-BAEB-C3BDD472398A}" dt="2025-09-28T14:28:08.743" v="232" actId="14100"/>
        <pc:sldMkLst>
          <pc:docMk/>
          <pc:sldMk cId="1808874723" sldId="270"/>
        </pc:sldMkLst>
        <pc:picChg chg="add mod">
          <ac:chgData name="Robert French" userId="3a2cd69823348ced" providerId="LiveId" clId="{50F08325-8DFB-48EF-BAEB-C3BDD472398A}" dt="2025-09-28T14:28:08.743" v="232" actId="14100"/>
          <ac:picMkLst>
            <pc:docMk/>
            <pc:sldMk cId="1808874723" sldId="270"/>
            <ac:picMk id="3" creationId="{8400EDBE-55C7-D1B4-5CE8-B592C529B40F}"/>
          </ac:picMkLst>
        </pc:picChg>
      </pc:sldChg>
      <pc:sldChg chg="addSp modSp mod setBg">
        <pc:chgData name="Robert French" userId="3a2cd69823348ced" providerId="LiveId" clId="{50F08325-8DFB-48EF-BAEB-C3BDD472398A}" dt="2025-09-28T14:28:23.678" v="235" actId="26606"/>
        <pc:sldMkLst>
          <pc:docMk/>
          <pc:sldMk cId="37190058" sldId="300"/>
        </pc:sldMkLst>
        <pc:spChg chg="mod ord">
          <ac:chgData name="Robert French" userId="3a2cd69823348ced" providerId="LiveId" clId="{50F08325-8DFB-48EF-BAEB-C3BDD472398A}" dt="2025-09-28T14:28:23.678" v="235" actId="26606"/>
          <ac:spMkLst>
            <pc:docMk/>
            <pc:sldMk cId="37190058" sldId="300"/>
            <ac:spMk id="2" creationId="{E891241D-FD00-9416-C2D9-3AD01CD78AB0}"/>
          </ac:spMkLst>
        </pc:spChg>
        <pc:spChg chg="add">
          <ac:chgData name="Robert French" userId="3a2cd69823348ced" providerId="LiveId" clId="{50F08325-8DFB-48EF-BAEB-C3BDD472398A}" dt="2025-09-28T14:28:23.678" v="235" actId="26606"/>
          <ac:spMkLst>
            <pc:docMk/>
            <pc:sldMk cId="37190058" sldId="300"/>
            <ac:spMk id="8" creationId="{19D32F93-50AC-4C46-A5DB-291C60DDB7BD}"/>
          </ac:spMkLst>
        </pc:spChg>
        <pc:spChg chg="add">
          <ac:chgData name="Robert French" userId="3a2cd69823348ced" providerId="LiveId" clId="{50F08325-8DFB-48EF-BAEB-C3BDD472398A}" dt="2025-09-28T14:28:23.678" v="235" actId="26606"/>
          <ac:spMkLst>
            <pc:docMk/>
            <pc:sldMk cId="37190058" sldId="300"/>
            <ac:spMk id="10" creationId="{827DC2C4-B485-428A-BF4A-472D2967F47F}"/>
          </ac:spMkLst>
        </pc:spChg>
        <pc:spChg chg="add">
          <ac:chgData name="Robert French" userId="3a2cd69823348ced" providerId="LiveId" clId="{50F08325-8DFB-48EF-BAEB-C3BDD472398A}" dt="2025-09-28T14:28:23.678" v="235" actId="26606"/>
          <ac:spMkLst>
            <pc:docMk/>
            <pc:sldMk cId="37190058" sldId="300"/>
            <ac:spMk id="12" creationId="{EE04B5EB-F158-4507-90DD-BD23620C7CC9}"/>
          </ac:spMkLst>
        </pc:spChg>
        <pc:picChg chg="add mod">
          <ac:chgData name="Robert French" userId="3a2cd69823348ced" providerId="LiveId" clId="{50F08325-8DFB-48EF-BAEB-C3BDD472398A}" dt="2025-09-28T14:28:23.678" v="235" actId="26606"/>
          <ac:picMkLst>
            <pc:docMk/>
            <pc:sldMk cId="37190058" sldId="300"/>
            <ac:picMk id="3" creationId="{D066C05D-94F1-F4E5-0317-DA4BB8867D80}"/>
          </ac:picMkLst>
        </pc:picChg>
      </pc:sldChg>
      <pc:sldChg chg="modSp mod">
        <pc:chgData name="Robert French" userId="3a2cd69823348ced" providerId="LiveId" clId="{50F08325-8DFB-48EF-BAEB-C3BDD472398A}" dt="2025-09-28T14:42:42.938" v="246" actId="1076"/>
        <pc:sldMkLst>
          <pc:docMk/>
          <pc:sldMk cId="3559523710" sldId="364"/>
        </pc:sldMkLst>
        <pc:spChg chg="mod">
          <ac:chgData name="Robert French" userId="3a2cd69823348ced" providerId="LiveId" clId="{50F08325-8DFB-48EF-BAEB-C3BDD472398A}" dt="2025-09-28T14:42:42.938" v="246" actId="1076"/>
          <ac:spMkLst>
            <pc:docMk/>
            <pc:sldMk cId="3559523710" sldId="364"/>
            <ac:spMk id="2" creationId="{6C2F8FF5-B4FC-1511-C6AC-7E17A760ACFA}"/>
          </ac:spMkLst>
        </pc:spChg>
      </pc:sldChg>
      <pc:sldChg chg="addSp delSp modSp mod">
        <pc:chgData name="Robert French" userId="3a2cd69823348ced" providerId="LiveId" clId="{50F08325-8DFB-48EF-BAEB-C3BDD472398A}" dt="2025-09-17T18:39:21.167" v="176" actId="1076"/>
        <pc:sldMkLst>
          <pc:docMk/>
          <pc:sldMk cId="1034482136" sldId="418"/>
        </pc:sldMkLst>
        <pc:spChg chg="mod">
          <ac:chgData name="Robert French" userId="3a2cd69823348ced" providerId="LiveId" clId="{50F08325-8DFB-48EF-BAEB-C3BDD472398A}" dt="2025-09-17T18:28:38.294" v="130" actId="20577"/>
          <ac:spMkLst>
            <pc:docMk/>
            <pc:sldMk cId="1034482136" sldId="418"/>
            <ac:spMk id="6" creationId="{D3238945-28DA-455D-8A18-C134E4B00A96}"/>
          </ac:spMkLst>
        </pc:spChg>
        <pc:spChg chg="mod">
          <ac:chgData name="Robert French" userId="3a2cd69823348ced" providerId="LiveId" clId="{50F08325-8DFB-48EF-BAEB-C3BDD472398A}" dt="2025-09-17T18:29:53.369" v="143" actId="164"/>
          <ac:spMkLst>
            <pc:docMk/>
            <pc:sldMk cId="1034482136" sldId="418"/>
            <ac:spMk id="9" creationId="{CBD69382-82AE-460C-ABA8-EC6C30FA6209}"/>
          </ac:spMkLst>
        </pc:spChg>
        <pc:spChg chg="mod">
          <ac:chgData name="Robert French" userId="3a2cd69823348ced" providerId="LiveId" clId="{50F08325-8DFB-48EF-BAEB-C3BDD472398A}" dt="2025-09-17T18:39:21.167" v="176" actId="1076"/>
          <ac:spMkLst>
            <pc:docMk/>
            <pc:sldMk cId="1034482136" sldId="418"/>
            <ac:spMk id="12" creationId="{034A226A-FC0F-469F-8460-4CBBB5638A14}"/>
          </ac:spMkLst>
        </pc:spChg>
        <pc:spChg chg="mod">
          <ac:chgData name="Robert French" userId="3a2cd69823348ced" providerId="LiveId" clId="{50F08325-8DFB-48EF-BAEB-C3BDD472398A}" dt="2025-09-17T18:26:07.299" v="86" actId="1076"/>
          <ac:spMkLst>
            <pc:docMk/>
            <pc:sldMk cId="1034482136" sldId="418"/>
            <ac:spMk id="14" creationId="{0265AAA7-568D-45B5-B1EE-3EDF194F251C}"/>
          </ac:spMkLst>
        </pc:spChg>
        <pc:spChg chg="mod">
          <ac:chgData name="Robert French" userId="3a2cd69823348ced" providerId="LiveId" clId="{50F08325-8DFB-48EF-BAEB-C3BDD472398A}" dt="2025-09-17T18:30:25.153" v="150" actId="20577"/>
          <ac:spMkLst>
            <pc:docMk/>
            <pc:sldMk cId="1034482136" sldId="418"/>
            <ac:spMk id="15" creationId="{B3EE74DC-EFDA-4B56-B59A-302AC635EE8A}"/>
          </ac:spMkLst>
        </pc:spChg>
        <pc:spChg chg="add mod">
          <ac:chgData name="Robert French" userId="3a2cd69823348ced" providerId="LiveId" clId="{50F08325-8DFB-48EF-BAEB-C3BDD472398A}" dt="2025-09-17T18:39:14.562" v="175" actId="14100"/>
          <ac:spMkLst>
            <pc:docMk/>
            <pc:sldMk cId="1034482136" sldId="418"/>
            <ac:spMk id="24" creationId="{D27C20B8-2025-DC50-0DAE-840C1052CF62}"/>
          </ac:spMkLst>
        </pc:spChg>
        <pc:grpChg chg="add mod">
          <ac:chgData name="Robert French" userId="3a2cd69823348ced" providerId="LiveId" clId="{50F08325-8DFB-48EF-BAEB-C3BDD472398A}" dt="2025-09-17T18:39:21.167" v="176" actId="1076"/>
          <ac:grpSpMkLst>
            <pc:docMk/>
            <pc:sldMk cId="1034482136" sldId="418"/>
            <ac:grpSpMk id="16" creationId="{937CAC4A-0427-39FA-AD28-836EBD7AB7AA}"/>
          </ac:grpSpMkLst>
        </pc:grpChg>
        <pc:grpChg chg="add mod">
          <ac:chgData name="Robert French" userId="3a2cd69823348ced" providerId="LiveId" clId="{50F08325-8DFB-48EF-BAEB-C3BDD472398A}" dt="2025-09-17T18:29:53.369" v="143" actId="164"/>
          <ac:grpSpMkLst>
            <pc:docMk/>
            <pc:sldMk cId="1034482136" sldId="418"/>
            <ac:grpSpMk id="18" creationId="{448B4ACD-03A4-5030-6B9C-54CFE1652F63}"/>
          </ac:grpSpMkLst>
        </pc:grpChg>
        <pc:picChg chg="add mod">
          <ac:chgData name="Robert French" userId="3a2cd69823348ced" providerId="LiveId" clId="{50F08325-8DFB-48EF-BAEB-C3BDD472398A}" dt="2025-09-17T18:38:02.111" v="164" actId="14100"/>
          <ac:picMkLst>
            <pc:docMk/>
            <pc:sldMk cId="1034482136" sldId="418"/>
            <ac:picMk id="4" creationId="{BBE8F499-50C0-8930-A6B7-EA86B7E9FB1D}"/>
          </ac:picMkLst>
        </pc:picChg>
        <pc:picChg chg="mod">
          <ac:chgData name="Robert French" userId="3a2cd69823348ced" providerId="LiveId" clId="{50F08325-8DFB-48EF-BAEB-C3BDD472398A}" dt="2025-09-17T18:39:21.167" v="176" actId="1076"/>
          <ac:picMkLst>
            <pc:docMk/>
            <pc:sldMk cId="1034482136" sldId="418"/>
            <ac:picMk id="11" creationId="{6D49B0B8-150E-42F5-9816-80DF34FFFEDA}"/>
          </ac:picMkLst>
        </pc:picChg>
        <pc:picChg chg="add mod">
          <ac:chgData name="Robert French" userId="3a2cd69823348ced" providerId="LiveId" clId="{50F08325-8DFB-48EF-BAEB-C3BDD472398A}" dt="2025-09-17T18:38:06.937" v="167" actId="14100"/>
          <ac:picMkLst>
            <pc:docMk/>
            <pc:sldMk cId="1034482136" sldId="418"/>
            <ac:picMk id="22" creationId="{4286659B-B7B4-58FB-C76A-2ACBA1FC3E3B}"/>
          </ac:picMkLst>
        </pc:picChg>
      </pc:sldChg>
      <pc:sldChg chg="delSp mod">
        <pc:chgData name="Robert French" userId="3a2cd69823348ced" providerId="LiveId" clId="{50F08325-8DFB-48EF-BAEB-C3BDD472398A}" dt="2025-09-23T16:41:52.708" v="193" actId="478"/>
        <pc:sldMkLst>
          <pc:docMk/>
          <pc:sldMk cId="616127436" sldId="456"/>
        </pc:sldMkLst>
      </pc:sldChg>
      <pc:sldChg chg="delSp mod">
        <pc:chgData name="Robert French" userId="3a2cd69823348ced" providerId="LiveId" clId="{50F08325-8DFB-48EF-BAEB-C3BDD472398A}" dt="2025-09-23T16:41:47.393" v="192" actId="478"/>
        <pc:sldMkLst>
          <pc:docMk/>
          <pc:sldMk cId="1717137650" sldId="457"/>
        </pc:sldMkLst>
      </pc:sldChg>
      <pc:sldChg chg="addSp modSp mod">
        <pc:chgData name="Robert French" userId="3a2cd69823348ced" providerId="LiveId" clId="{50F08325-8DFB-48EF-BAEB-C3BDD472398A}" dt="2025-09-17T18:43:57" v="182" actId="14100"/>
        <pc:sldMkLst>
          <pc:docMk/>
          <pc:sldMk cId="352730059" sldId="475"/>
        </pc:sldMkLst>
        <pc:picChg chg="add mod">
          <ac:chgData name="Robert French" userId="3a2cd69823348ced" providerId="LiveId" clId="{50F08325-8DFB-48EF-BAEB-C3BDD472398A}" dt="2025-09-17T18:43:57" v="182" actId="14100"/>
          <ac:picMkLst>
            <pc:docMk/>
            <pc:sldMk cId="352730059" sldId="475"/>
            <ac:picMk id="3" creationId="{A836D4CB-C17F-A750-FCE0-E2F169BF7201}"/>
          </ac:picMkLst>
        </pc:picChg>
      </pc:sldChg>
      <pc:sldChg chg="ord">
        <pc:chgData name="Robert French" userId="3a2cd69823348ced" providerId="LiveId" clId="{50F08325-8DFB-48EF-BAEB-C3BDD472398A}" dt="2025-09-17T18:49:34.329" v="184"/>
        <pc:sldMkLst>
          <pc:docMk/>
          <pc:sldMk cId="122232291" sldId="483"/>
        </pc:sldMkLst>
      </pc:sldChg>
      <pc:sldChg chg="delSp add mod ord">
        <pc:chgData name="Robert French" userId="3a2cd69823348ced" providerId="LiveId" clId="{50F08325-8DFB-48EF-BAEB-C3BDD472398A}" dt="2025-09-20T16:53:56.285" v="190" actId="478"/>
        <pc:sldMkLst>
          <pc:docMk/>
          <pc:sldMk cId="4200700977" sldId="485"/>
        </pc:sldMkLst>
      </pc:sldChg>
      <pc:sldChg chg="add ord">
        <pc:chgData name="Robert French" userId="3a2cd69823348ced" providerId="LiveId" clId="{50F08325-8DFB-48EF-BAEB-C3BDD472398A}" dt="2025-09-23T16:42:33.674" v="197"/>
        <pc:sldMkLst>
          <pc:docMk/>
          <pc:sldMk cId="3215319636" sldId="486"/>
        </pc:sldMkLst>
      </pc:sldChg>
      <pc:sldChg chg="addSp delSp modSp new mod">
        <pc:chgData name="Robert French" userId="3a2cd69823348ced" providerId="LiveId" clId="{50F08325-8DFB-48EF-BAEB-C3BDD472398A}" dt="2025-09-25T18:06:34.804" v="209" actId="14100"/>
        <pc:sldMkLst>
          <pc:docMk/>
          <pc:sldMk cId="1251391339" sldId="487"/>
        </pc:sldMkLst>
        <pc:picChg chg="add mod">
          <ac:chgData name="Robert French" userId="3a2cd69823348ced" providerId="LiveId" clId="{50F08325-8DFB-48EF-BAEB-C3BDD472398A}" dt="2025-09-25T18:06:34.804" v="209" actId="14100"/>
          <ac:picMkLst>
            <pc:docMk/>
            <pc:sldMk cId="1251391339" sldId="487"/>
            <ac:picMk id="5" creationId="{FFDDC102-0D8B-9E8F-4624-7BB94A5C369D}"/>
          </ac:picMkLst>
        </pc:picChg>
      </pc:sldChg>
      <pc:sldChg chg="addSp delSp modSp new del mod">
        <pc:chgData name="Robert French" userId="3a2cd69823348ced" providerId="LiveId" clId="{50F08325-8DFB-48EF-BAEB-C3BDD472398A}" dt="2025-09-28T14:28:30.745" v="236" actId="47"/>
        <pc:sldMkLst>
          <pc:docMk/>
          <pc:sldMk cId="3933810092" sldId="488"/>
        </pc:sldMkLst>
      </pc:sldChg>
      <pc:sldChg chg="addSp delSp modSp new del mod setBg modNotesTx">
        <pc:chgData name="Robert French" userId="3a2cd69823348ced" providerId="LiveId" clId="{50F08325-8DFB-48EF-BAEB-C3BDD472398A}" dt="2025-09-28T16:33:17.198" v="386" actId="47"/>
        <pc:sldMkLst>
          <pc:docMk/>
          <pc:sldMk cId="3879206879" sldId="490"/>
        </pc:sldMkLst>
        <pc:spChg chg="del">
          <ac:chgData name="Robert French" userId="3a2cd69823348ced" providerId="LiveId" clId="{50F08325-8DFB-48EF-BAEB-C3BDD472398A}" dt="2025-09-28T14:45:21.821" v="249" actId="478"/>
          <ac:spMkLst>
            <pc:docMk/>
            <pc:sldMk cId="3879206879" sldId="490"/>
            <ac:spMk id="2" creationId="{D124E741-9589-058C-65A0-BCA5EA34B6F9}"/>
          </ac:spMkLst>
        </pc:spChg>
        <pc:spChg chg="del">
          <ac:chgData name="Robert French" userId="3a2cd69823348ced" providerId="LiveId" clId="{50F08325-8DFB-48EF-BAEB-C3BDD472398A}" dt="2025-09-28T14:45:19.505" v="248" actId="478"/>
          <ac:spMkLst>
            <pc:docMk/>
            <pc:sldMk cId="3879206879" sldId="490"/>
            <ac:spMk id="3" creationId="{2731D176-B0DA-0034-63AE-F58DC53E5B12}"/>
          </ac:spMkLst>
        </pc:spChg>
        <pc:spChg chg="add">
          <ac:chgData name="Robert French" userId="3a2cd69823348ced" providerId="LiveId" clId="{50F08325-8DFB-48EF-BAEB-C3BDD472398A}" dt="2025-09-28T14:45:35.365" v="257" actId="26606"/>
          <ac:spMkLst>
            <pc:docMk/>
            <pc:sldMk cId="3879206879" sldId="490"/>
            <ac:spMk id="7" creationId="{AB8C311F-7253-4AED-9701-7FC0708C41C7}"/>
          </ac:spMkLst>
        </pc:spChg>
        <pc:spChg chg="add del">
          <ac:chgData name="Robert French" userId="3a2cd69823348ced" providerId="LiveId" clId="{50F08325-8DFB-48EF-BAEB-C3BDD472398A}" dt="2025-09-28T14:45:32.493" v="254" actId="26606"/>
          <ac:spMkLst>
            <pc:docMk/>
            <pc:sldMk cId="3879206879" sldId="490"/>
            <ac:spMk id="10" creationId="{42A4FC2C-047E-45A5-965D-8E1E3BF09BC6}"/>
          </ac:spMkLst>
        </pc:spChg>
        <pc:spChg chg="add">
          <ac:chgData name="Robert French" userId="3a2cd69823348ced" providerId="LiveId" clId="{50F08325-8DFB-48EF-BAEB-C3BDD472398A}" dt="2025-09-28T14:45:35.365" v="257" actId="26606"/>
          <ac:spMkLst>
            <pc:docMk/>
            <pc:sldMk cId="3879206879" sldId="490"/>
            <ac:spMk id="12" creationId="{E2384209-CB15-4CDF-9D31-C44FD9A3F20D}"/>
          </ac:spMkLst>
        </pc:spChg>
        <pc:spChg chg="add">
          <ac:chgData name="Robert French" userId="3a2cd69823348ced" providerId="LiveId" clId="{50F08325-8DFB-48EF-BAEB-C3BDD472398A}" dt="2025-09-28T14:45:35.365" v="257" actId="26606"/>
          <ac:spMkLst>
            <pc:docMk/>
            <pc:sldMk cId="3879206879" sldId="490"/>
            <ac:spMk id="14" creationId="{2633B3B5-CC90-43F0-8714-D31D1F3F0209}"/>
          </ac:spMkLst>
        </pc:spChg>
        <pc:spChg chg="add">
          <ac:chgData name="Robert French" userId="3a2cd69823348ced" providerId="LiveId" clId="{50F08325-8DFB-48EF-BAEB-C3BDD472398A}" dt="2025-09-28T14:45:35.365" v="257" actId="26606"/>
          <ac:spMkLst>
            <pc:docMk/>
            <pc:sldMk cId="3879206879" sldId="490"/>
            <ac:spMk id="16" creationId="{A8D57A06-A426-446D-B02C-A2DC6B62E45E}"/>
          </ac:spMkLst>
        </pc:spChg>
        <pc:picChg chg="add mod">
          <ac:chgData name="Robert French" userId="3a2cd69823348ced" providerId="LiveId" clId="{50F08325-8DFB-48EF-BAEB-C3BDD472398A}" dt="2025-09-28T14:45:35.365" v="257" actId="26606"/>
          <ac:picMkLst>
            <pc:docMk/>
            <pc:sldMk cId="3879206879" sldId="490"/>
            <ac:picMk id="5" creationId="{0617E1C6-729E-56B0-131F-A420434376F0}"/>
          </ac:picMkLst>
        </pc:picChg>
      </pc:sldChg>
      <pc:sldChg chg="addSp delSp modSp new mod setBg">
        <pc:chgData name="Robert French" userId="3a2cd69823348ced" providerId="LiveId" clId="{50F08325-8DFB-48EF-BAEB-C3BDD472398A}" dt="2025-09-28T16:47:47.858" v="393" actId="26606"/>
        <pc:sldMkLst>
          <pc:docMk/>
          <pc:sldMk cId="2904063110" sldId="493"/>
        </pc:sldMkLst>
        <pc:spChg chg="del">
          <ac:chgData name="Robert French" userId="3a2cd69823348ced" providerId="LiveId" clId="{50F08325-8DFB-48EF-BAEB-C3BDD472398A}" dt="2025-09-28T16:46:56.812" v="389" actId="478"/>
          <ac:spMkLst>
            <pc:docMk/>
            <pc:sldMk cId="2904063110" sldId="493"/>
            <ac:spMk id="2" creationId="{CC0BA4CB-AEF3-D605-0F88-CD0B2E1F4B2D}"/>
          </ac:spMkLst>
        </pc:spChg>
        <pc:spChg chg="del">
          <ac:chgData name="Robert French" userId="3a2cd69823348ced" providerId="LiveId" clId="{50F08325-8DFB-48EF-BAEB-C3BDD472398A}" dt="2025-09-28T16:46:55.385" v="388" actId="478"/>
          <ac:spMkLst>
            <pc:docMk/>
            <pc:sldMk cId="2904063110" sldId="493"/>
            <ac:spMk id="3" creationId="{D8E6CB90-0F85-B464-DD8B-53321B9DB3A7}"/>
          </ac:spMkLst>
        </pc:spChg>
        <pc:spChg chg="add">
          <ac:chgData name="Robert French" userId="3a2cd69823348ced" providerId="LiveId" clId="{50F08325-8DFB-48EF-BAEB-C3BDD472398A}" dt="2025-09-28T16:47:47.858" v="393" actId="26606"/>
          <ac:spMkLst>
            <pc:docMk/>
            <pc:sldMk cId="2904063110" sldId="493"/>
            <ac:spMk id="10" creationId="{42A4FC2C-047E-45A5-965D-8E1E3BF09BC6}"/>
          </ac:spMkLst>
        </pc:spChg>
        <pc:picChg chg="add mod">
          <ac:chgData name="Robert French" userId="3a2cd69823348ced" providerId="LiveId" clId="{50F08325-8DFB-48EF-BAEB-C3BDD472398A}" dt="2025-09-28T16:47:47.858" v="393" actId="26606"/>
          <ac:picMkLst>
            <pc:docMk/>
            <pc:sldMk cId="2904063110" sldId="493"/>
            <ac:picMk id="5" creationId="{B2D80DD1-B959-6DF2-E5E5-A8C941EC8A6A}"/>
          </ac:picMkLst>
        </pc:picChg>
      </pc:sldChg>
      <pc:sldMasterChg chg="modSp modSldLayout">
        <pc:chgData name="Robert French" userId="3a2cd69823348ced" providerId="LiveId" clId="{50F08325-8DFB-48EF-BAEB-C3BDD472398A}" dt="2025-09-28T14:24:30.775" v="223" actId="735"/>
        <pc:sldMasterMkLst>
          <pc:docMk/>
          <pc:sldMasterMk cId="2460954070" sldId="2147483660"/>
        </pc:sldMasterMkLst>
        <pc:sldLayoutChg chg="delSp modSp mod">
          <pc:chgData name="Robert French" userId="3a2cd69823348ced" providerId="LiveId" clId="{50F08325-8DFB-48EF-BAEB-C3BDD472398A}" dt="2025-09-25T19:14:21.820" v="222" actId="478"/>
          <pc:sldLayoutMkLst>
            <pc:docMk/>
            <pc:sldMasterMk cId="2460954070" sldId="2147483660"/>
            <pc:sldLayoutMk cId="989976005" sldId="2147483673"/>
          </pc:sldLayoutMkLst>
        </pc:sldLayoutChg>
        <pc:sldLayoutChg chg="delSp modSp mod">
          <pc:chgData name="Robert French" userId="3a2cd69823348ced" providerId="LiveId" clId="{50F08325-8DFB-48EF-BAEB-C3BDD472398A}" dt="2025-09-25T19:14:14.570" v="218" actId="478"/>
          <pc:sldLayoutMkLst>
            <pc:docMk/>
            <pc:sldMasterMk cId="2460954070" sldId="2147483660"/>
            <pc:sldLayoutMk cId="2340026681" sldId="2147483674"/>
          </pc:sldLayoutMkLst>
        </pc:sldLayoutChg>
      </pc:sldMasterChg>
    </pc:docChg>
  </pc:docChgLst>
  <pc:docChgLst>
    <pc:chgData name="Keith Atherton" userId="bb5e6e7bf1b0919e" providerId="Windows Live" clId="Web-{FC3166C4-791A-70A9-8A18-C65B5211FA7E}"/>
    <pc:docChg chg="modSld">
      <pc:chgData name="Keith Atherton" userId="bb5e6e7bf1b0919e" providerId="Windows Live" clId="Web-{FC3166C4-791A-70A9-8A18-C65B5211FA7E}" dt="2025-09-27T11:28:49.029" v="25" actId="1076"/>
      <pc:docMkLst>
        <pc:docMk/>
      </pc:docMkLst>
      <pc:sldChg chg="delSp modSp">
        <pc:chgData name="Keith Atherton" userId="bb5e6e7bf1b0919e" providerId="Windows Live" clId="Web-{FC3166C4-791A-70A9-8A18-C65B5211FA7E}" dt="2025-09-27T11:28:49.029" v="25" actId="1076"/>
        <pc:sldMkLst>
          <pc:docMk/>
          <pc:sldMk cId="28365830" sldId="302"/>
        </pc:sldMkLst>
        <pc:spChg chg="mod">
          <ac:chgData name="Keith Atherton" userId="bb5e6e7bf1b0919e" providerId="Windows Live" clId="Web-{FC3166C4-791A-70A9-8A18-C65B5211FA7E}" dt="2025-09-27T11:28:49.013" v="23" actId="1076"/>
          <ac:spMkLst>
            <pc:docMk/>
            <pc:sldMk cId="28365830" sldId="302"/>
            <ac:spMk id="9" creationId="{CBD69382-82AE-460C-ABA8-EC6C30FA6209}"/>
          </ac:spMkLst>
        </pc:spChg>
        <pc:spChg chg="mod">
          <ac:chgData name="Keith Atherton" userId="bb5e6e7bf1b0919e" providerId="Windows Live" clId="Web-{FC3166C4-791A-70A9-8A18-C65B5211FA7E}" dt="2025-09-27T11:28:49.029" v="25" actId="1076"/>
          <ac:spMkLst>
            <pc:docMk/>
            <pc:sldMk cId="28365830" sldId="302"/>
            <ac:spMk id="12" creationId="{034A226A-FC0F-469F-8460-4CBBB5638A14}"/>
          </ac:spMkLst>
        </pc:spChg>
        <pc:spChg chg="mod">
          <ac:chgData name="Keith Atherton" userId="bb5e6e7bf1b0919e" providerId="Windows Live" clId="Web-{FC3166C4-791A-70A9-8A18-C65B5211FA7E}" dt="2025-09-27T11:28:04.481" v="9" actId="20577"/>
          <ac:spMkLst>
            <pc:docMk/>
            <pc:sldMk cId="28365830" sldId="302"/>
            <ac:spMk id="15" creationId="{B3EE74DC-EFDA-4B56-B59A-302AC635EE8A}"/>
          </ac:spMkLst>
        </pc:spChg>
        <pc:picChg chg="mod">
          <ac:chgData name="Keith Atherton" userId="bb5e6e7bf1b0919e" providerId="Windows Live" clId="Web-{FC3166C4-791A-70A9-8A18-C65B5211FA7E}" dt="2025-09-27T11:28:48.998" v="22" actId="1076"/>
          <ac:picMkLst>
            <pc:docMk/>
            <pc:sldMk cId="28365830" sldId="302"/>
            <ac:picMk id="8" creationId="{D5262004-DC27-416F-A6B3-D092BAFA958B}"/>
          </ac:picMkLst>
        </pc:picChg>
        <pc:picChg chg="mod">
          <ac:chgData name="Keith Atherton" userId="bb5e6e7bf1b0919e" providerId="Windows Live" clId="Web-{FC3166C4-791A-70A9-8A18-C65B5211FA7E}" dt="2025-09-27T11:28:49.013" v="24" actId="1076"/>
          <ac:picMkLst>
            <pc:docMk/>
            <pc:sldMk cId="28365830" sldId="302"/>
            <ac:picMk id="11" creationId="{6D49B0B8-150E-42F5-9816-80DF34FFFEDA}"/>
          </ac:picMkLst>
        </pc:picChg>
      </pc:sldChg>
    </pc:docChg>
  </pc:docChgLst>
  <pc:docChgLst>
    <pc:chgData name="Keith Atherton" userId="bb5e6e7bf1b0919e" providerId="LiveId" clId="{70AB8AE1-AF06-439F-BEC0-F32A6083175B}"/>
    <pc:docChg chg="undo custSel addSld delSld modSld sldOrd">
      <pc:chgData name="Keith Atherton" userId="bb5e6e7bf1b0919e" providerId="LiveId" clId="{70AB8AE1-AF06-439F-BEC0-F32A6083175B}" dt="2025-09-29T19:19:12.536" v="386" actId="5793"/>
      <pc:docMkLst>
        <pc:docMk/>
      </pc:docMkLst>
      <pc:sldChg chg="modSp mod">
        <pc:chgData name="Keith Atherton" userId="bb5e6e7bf1b0919e" providerId="LiveId" clId="{70AB8AE1-AF06-439F-BEC0-F32A6083175B}" dt="2025-09-28T15:35:18.348" v="103" actId="20577"/>
        <pc:sldMkLst>
          <pc:docMk/>
          <pc:sldMk cId="28365830" sldId="302"/>
        </pc:sldMkLst>
        <pc:spChg chg="mod">
          <ac:chgData name="Keith Atherton" userId="bb5e6e7bf1b0919e" providerId="LiveId" clId="{70AB8AE1-AF06-439F-BEC0-F32A6083175B}" dt="2025-09-27T11:33:06.927" v="6" actId="1076"/>
          <ac:spMkLst>
            <pc:docMk/>
            <pc:sldMk cId="28365830" sldId="302"/>
            <ac:spMk id="9" creationId="{CBD69382-82AE-460C-ABA8-EC6C30FA6209}"/>
          </ac:spMkLst>
        </pc:spChg>
        <pc:spChg chg="mod">
          <ac:chgData name="Keith Atherton" userId="bb5e6e7bf1b0919e" providerId="LiveId" clId="{70AB8AE1-AF06-439F-BEC0-F32A6083175B}" dt="2025-09-27T11:33:06.927" v="6" actId="1076"/>
          <ac:spMkLst>
            <pc:docMk/>
            <pc:sldMk cId="28365830" sldId="302"/>
            <ac:spMk id="12" creationId="{034A226A-FC0F-469F-8460-4CBBB5638A14}"/>
          </ac:spMkLst>
        </pc:spChg>
        <pc:spChg chg="mod">
          <ac:chgData name="Keith Atherton" userId="bb5e6e7bf1b0919e" providerId="LiveId" clId="{70AB8AE1-AF06-439F-BEC0-F32A6083175B}" dt="2025-09-28T15:35:18.348" v="103" actId="20577"/>
          <ac:spMkLst>
            <pc:docMk/>
            <pc:sldMk cId="28365830" sldId="302"/>
            <ac:spMk id="15" creationId="{B3EE74DC-EFDA-4B56-B59A-302AC635EE8A}"/>
          </ac:spMkLst>
        </pc:spChg>
        <pc:picChg chg="mod">
          <ac:chgData name="Keith Atherton" userId="bb5e6e7bf1b0919e" providerId="LiveId" clId="{70AB8AE1-AF06-439F-BEC0-F32A6083175B}" dt="2025-09-27T11:32:46.558" v="5" actId="1076"/>
          <ac:picMkLst>
            <pc:docMk/>
            <pc:sldMk cId="28365830" sldId="302"/>
            <ac:picMk id="4" creationId="{7A69DA84-F625-147B-ADEA-479B7AED3399}"/>
          </ac:picMkLst>
        </pc:picChg>
        <pc:picChg chg="mod">
          <ac:chgData name="Keith Atherton" userId="bb5e6e7bf1b0919e" providerId="LiveId" clId="{70AB8AE1-AF06-439F-BEC0-F32A6083175B}" dt="2025-09-27T11:33:06.927" v="6" actId="1076"/>
          <ac:picMkLst>
            <pc:docMk/>
            <pc:sldMk cId="28365830" sldId="302"/>
            <ac:picMk id="8" creationId="{D5262004-DC27-416F-A6B3-D092BAFA958B}"/>
          </ac:picMkLst>
        </pc:picChg>
        <pc:picChg chg="mod">
          <ac:chgData name="Keith Atherton" userId="bb5e6e7bf1b0919e" providerId="LiveId" clId="{70AB8AE1-AF06-439F-BEC0-F32A6083175B}" dt="2025-09-27T11:33:06.927" v="6" actId="1076"/>
          <ac:picMkLst>
            <pc:docMk/>
            <pc:sldMk cId="28365830" sldId="302"/>
            <ac:picMk id="11" creationId="{6D49B0B8-150E-42F5-9816-80DF34FFFEDA}"/>
          </ac:picMkLst>
        </pc:picChg>
      </pc:sldChg>
      <pc:sldChg chg="modNotesTx">
        <pc:chgData name="Keith Atherton" userId="bb5e6e7bf1b0919e" providerId="LiveId" clId="{70AB8AE1-AF06-439F-BEC0-F32A6083175B}" dt="2025-09-28T15:35:57.264" v="110" actId="20577"/>
        <pc:sldMkLst>
          <pc:docMk/>
          <pc:sldMk cId="646195080" sldId="322"/>
        </pc:sldMkLst>
      </pc:sldChg>
      <pc:sldChg chg="addSp modSp mod">
        <pc:chgData name="Keith Atherton" userId="bb5e6e7bf1b0919e" providerId="LiveId" clId="{70AB8AE1-AF06-439F-BEC0-F32A6083175B}" dt="2025-09-29T19:18:20.115" v="329" actId="6549"/>
        <pc:sldMkLst>
          <pc:docMk/>
          <pc:sldMk cId="3828156410" sldId="423"/>
        </pc:sldMkLst>
        <pc:spChg chg="add mod">
          <ac:chgData name="Keith Atherton" userId="bb5e6e7bf1b0919e" providerId="LiveId" clId="{70AB8AE1-AF06-439F-BEC0-F32A6083175B}" dt="2025-09-29T19:18:20.115" v="329" actId="6549"/>
          <ac:spMkLst>
            <pc:docMk/>
            <pc:sldMk cId="3828156410" sldId="423"/>
            <ac:spMk id="2" creationId="{C9763EE9-DE0A-03B2-2D60-6B824294DB76}"/>
          </ac:spMkLst>
        </pc:spChg>
      </pc:sldChg>
      <pc:sldChg chg="addSp modSp mod">
        <pc:chgData name="Keith Atherton" userId="bb5e6e7bf1b0919e" providerId="LiveId" clId="{70AB8AE1-AF06-439F-BEC0-F32A6083175B}" dt="2025-09-29T19:17:57.960" v="328" actId="5793"/>
        <pc:sldMkLst>
          <pc:docMk/>
          <pc:sldMk cId="3299651237" sldId="424"/>
        </pc:sldMkLst>
        <pc:spChg chg="add mod">
          <ac:chgData name="Keith Atherton" userId="bb5e6e7bf1b0919e" providerId="LiveId" clId="{70AB8AE1-AF06-439F-BEC0-F32A6083175B}" dt="2025-09-29T19:17:57.960" v="328" actId="5793"/>
          <ac:spMkLst>
            <pc:docMk/>
            <pc:sldMk cId="3299651237" sldId="424"/>
            <ac:spMk id="2" creationId="{B3C00B80-D337-D5E3-D05A-C7F6DA08C432}"/>
          </ac:spMkLst>
        </pc:spChg>
      </pc:sldChg>
      <pc:sldChg chg="modNotesTx">
        <pc:chgData name="Keith Atherton" userId="bb5e6e7bf1b0919e" providerId="LiveId" clId="{70AB8AE1-AF06-439F-BEC0-F32A6083175B}" dt="2025-09-28T15:41:04.126" v="114" actId="20577"/>
        <pc:sldMkLst>
          <pc:docMk/>
          <pc:sldMk cId="2532095819" sldId="425"/>
        </pc:sldMkLst>
      </pc:sldChg>
      <pc:sldChg chg="mod modShow">
        <pc:chgData name="Keith Atherton" userId="bb5e6e7bf1b0919e" providerId="LiveId" clId="{70AB8AE1-AF06-439F-BEC0-F32A6083175B}" dt="2025-09-28T15:41:21.101" v="115" actId="729"/>
        <pc:sldMkLst>
          <pc:docMk/>
          <pc:sldMk cId="1139016898" sldId="426"/>
        </pc:sldMkLst>
      </pc:sldChg>
      <pc:sldChg chg="modNotesTx">
        <pc:chgData name="Keith Atherton" userId="bb5e6e7bf1b0919e" providerId="LiveId" clId="{70AB8AE1-AF06-439F-BEC0-F32A6083175B}" dt="2025-09-28T15:39:09.284" v="113" actId="20577"/>
        <pc:sldMkLst>
          <pc:docMk/>
          <pc:sldMk cId="3174558836" sldId="430"/>
        </pc:sldMkLst>
      </pc:sldChg>
      <pc:sldChg chg="addSp delSp modSp mod">
        <pc:chgData name="Keith Atherton" userId="bb5e6e7bf1b0919e" providerId="LiveId" clId="{70AB8AE1-AF06-439F-BEC0-F32A6083175B}" dt="2025-09-29T19:15:52.056" v="238" actId="478"/>
        <pc:sldMkLst>
          <pc:docMk/>
          <pc:sldMk cId="2146696678" sldId="435"/>
        </pc:sldMkLst>
        <pc:spChg chg="add del mod">
          <ac:chgData name="Keith Atherton" userId="bb5e6e7bf1b0919e" providerId="LiveId" clId="{70AB8AE1-AF06-439F-BEC0-F32A6083175B}" dt="2025-09-29T19:15:52.056" v="238" actId="478"/>
          <ac:spMkLst>
            <pc:docMk/>
            <pc:sldMk cId="2146696678" sldId="435"/>
            <ac:spMk id="2" creationId="{90AD06B1-4AA0-FF4A-A379-64375CC6143D}"/>
          </ac:spMkLst>
        </pc:spChg>
      </pc:sldChg>
      <pc:sldChg chg="addSp modSp mod">
        <pc:chgData name="Keith Atherton" userId="bb5e6e7bf1b0919e" providerId="LiveId" clId="{70AB8AE1-AF06-439F-BEC0-F32A6083175B}" dt="2025-09-29T19:14:27.200" v="191" actId="1076"/>
        <pc:sldMkLst>
          <pc:docMk/>
          <pc:sldMk cId="3927985343" sldId="436"/>
        </pc:sldMkLst>
        <pc:spChg chg="add mod">
          <ac:chgData name="Keith Atherton" userId="bb5e6e7bf1b0919e" providerId="LiveId" clId="{70AB8AE1-AF06-439F-BEC0-F32A6083175B}" dt="2025-09-29T19:14:27.200" v="191" actId="1076"/>
          <ac:spMkLst>
            <pc:docMk/>
            <pc:sldMk cId="3927985343" sldId="436"/>
            <ac:spMk id="2" creationId="{5EE9E778-3DEB-353E-14BC-7F78DE0F7937}"/>
          </ac:spMkLst>
        </pc:spChg>
        <pc:picChg chg="mod">
          <ac:chgData name="Keith Atherton" userId="bb5e6e7bf1b0919e" providerId="LiveId" clId="{70AB8AE1-AF06-439F-BEC0-F32A6083175B}" dt="2025-09-29T19:12:02.968" v="158" actId="1076"/>
          <ac:picMkLst>
            <pc:docMk/>
            <pc:sldMk cId="3927985343" sldId="436"/>
            <ac:picMk id="7" creationId="{57014B51-70A5-E0CF-1968-E16E93C0D707}"/>
          </ac:picMkLst>
        </pc:picChg>
      </pc:sldChg>
      <pc:sldChg chg="modNotesTx">
        <pc:chgData name="Keith Atherton" userId="bb5e6e7bf1b0919e" providerId="LiveId" clId="{70AB8AE1-AF06-439F-BEC0-F32A6083175B}" dt="2025-09-28T15:36:42.615" v="112" actId="6549"/>
        <pc:sldMkLst>
          <pc:docMk/>
          <pc:sldMk cId="3341908715" sldId="437"/>
        </pc:sldMkLst>
      </pc:sldChg>
      <pc:sldChg chg="addSp modSp mod">
        <pc:chgData name="Keith Atherton" userId="bb5e6e7bf1b0919e" providerId="LiveId" clId="{70AB8AE1-AF06-439F-BEC0-F32A6083175B}" dt="2025-09-29T19:19:12.536" v="386" actId="5793"/>
        <pc:sldMkLst>
          <pc:docMk/>
          <pc:sldMk cId="217124155" sldId="439"/>
        </pc:sldMkLst>
        <pc:spChg chg="add mod">
          <ac:chgData name="Keith Atherton" userId="bb5e6e7bf1b0919e" providerId="LiveId" clId="{70AB8AE1-AF06-439F-BEC0-F32A6083175B}" dt="2025-09-29T19:19:12.536" v="386" actId="5793"/>
          <ac:spMkLst>
            <pc:docMk/>
            <pc:sldMk cId="217124155" sldId="439"/>
            <ac:spMk id="2" creationId="{82E9A45A-1E20-73E2-DB63-BA08E5DD8819}"/>
          </ac:spMkLst>
        </pc:spChg>
      </pc:sldChg>
      <pc:sldChg chg="addSp modSp mod">
        <pc:chgData name="Keith Atherton" userId="bb5e6e7bf1b0919e" providerId="LiveId" clId="{70AB8AE1-AF06-439F-BEC0-F32A6083175B}" dt="2025-09-29T19:17:12.021" v="282" actId="5793"/>
        <pc:sldMkLst>
          <pc:docMk/>
          <pc:sldMk cId="2875390122" sldId="478"/>
        </pc:sldMkLst>
        <pc:spChg chg="add mod">
          <ac:chgData name="Keith Atherton" userId="bb5e6e7bf1b0919e" providerId="LiveId" clId="{70AB8AE1-AF06-439F-BEC0-F32A6083175B}" dt="2025-09-29T19:17:12.021" v="282" actId="5793"/>
          <ac:spMkLst>
            <pc:docMk/>
            <pc:sldMk cId="2875390122" sldId="478"/>
            <ac:spMk id="2" creationId="{9A42A4BD-6B12-27AF-9F00-9E1BA1E4B8C9}"/>
          </ac:spMkLst>
        </pc:spChg>
      </pc:sldChg>
      <pc:sldChg chg="addSp modSp mod">
        <pc:chgData name="Keith Atherton" userId="bb5e6e7bf1b0919e" providerId="LiveId" clId="{70AB8AE1-AF06-439F-BEC0-F32A6083175B}" dt="2025-09-29T19:18:45.228" v="345" actId="5793"/>
        <pc:sldMkLst>
          <pc:docMk/>
          <pc:sldMk cId="2104821344" sldId="480"/>
        </pc:sldMkLst>
        <pc:spChg chg="add mod">
          <ac:chgData name="Keith Atherton" userId="bb5e6e7bf1b0919e" providerId="LiveId" clId="{70AB8AE1-AF06-439F-BEC0-F32A6083175B}" dt="2025-09-29T19:18:45.228" v="345" actId="5793"/>
          <ac:spMkLst>
            <pc:docMk/>
            <pc:sldMk cId="2104821344" sldId="480"/>
            <ac:spMk id="2" creationId="{9EEC9B28-F0F7-CE27-218A-9D256E5C3300}"/>
          </ac:spMkLst>
        </pc:spChg>
      </pc:sldChg>
      <pc:sldChg chg="modNotesTx">
        <pc:chgData name="Keith Atherton" userId="bb5e6e7bf1b0919e" providerId="LiveId" clId="{70AB8AE1-AF06-439F-BEC0-F32A6083175B}" dt="2025-09-28T15:42:06.003" v="116" actId="33524"/>
        <pc:sldMkLst>
          <pc:docMk/>
          <pc:sldMk cId="4141913066" sldId="481"/>
        </pc:sldMkLst>
      </pc:sldChg>
      <pc:sldChg chg="add del ord">
        <pc:chgData name="Keith Atherton" userId="bb5e6e7bf1b0919e" providerId="LiveId" clId="{70AB8AE1-AF06-439F-BEC0-F32A6083175B}" dt="2025-09-28T15:43:24.282" v="120" actId="47"/>
        <pc:sldMkLst>
          <pc:docMk/>
          <pc:sldMk cId="700274892" sldId="489"/>
        </pc:sldMkLst>
      </pc:sldChg>
      <pc:sldChg chg="add ord">
        <pc:chgData name="Keith Atherton" userId="bb5e6e7bf1b0919e" providerId="LiveId" clId="{70AB8AE1-AF06-439F-BEC0-F32A6083175B}" dt="2025-09-28T15:43:21.092" v="119"/>
        <pc:sldMkLst>
          <pc:docMk/>
          <pc:sldMk cId="1218209087" sldId="491"/>
        </pc:sldMkLst>
      </pc:sldChg>
      <pc:sldChg chg="addSp delSp modSp add mod">
        <pc:chgData name="Keith Atherton" userId="bb5e6e7bf1b0919e" providerId="LiveId" clId="{70AB8AE1-AF06-439F-BEC0-F32A6083175B}" dt="2025-09-28T15:49:21.105" v="126" actId="478"/>
        <pc:sldMkLst>
          <pc:docMk/>
          <pc:sldMk cId="1749510039" sldId="492"/>
        </pc:sldMkLst>
        <pc:picChg chg="add mod ord">
          <ac:chgData name="Keith Atherton" userId="bb5e6e7bf1b0919e" providerId="LiveId" clId="{70AB8AE1-AF06-439F-BEC0-F32A6083175B}" dt="2025-09-28T15:49:19.397" v="125" actId="167"/>
          <ac:picMkLst>
            <pc:docMk/>
            <pc:sldMk cId="1749510039" sldId="492"/>
            <ac:picMk id="2" creationId="{46F6324F-B775-6C84-051B-C14E4642899C}"/>
          </ac:picMkLst>
        </pc:picChg>
        <pc:picChg chg="del">
          <ac:chgData name="Keith Atherton" userId="bb5e6e7bf1b0919e" providerId="LiveId" clId="{70AB8AE1-AF06-439F-BEC0-F32A6083175B}" dt="2025-09-28T15:49:21.105" v="126" actId="478"/>
          <ac:picMkLst>
            <pc:docMk/>
            <pc:sldMk cId="1749510039" sldId="492"/>
            <ac:picMk id="5" creationId="{6E0D4C4D-477F-362E-DB18-2DEA4FEB15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BB31D-8C8C-41EB-BF02-74AA6D857A94}" type="datetimeFigureOut">
              <a:t>9/29/2025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EA59-DDB1-4B40-88AC-D6CF564CF2F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00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velous?utm_source=unsplash&amp;utm_medium=referral&amp;utm_content=creditCopyTex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eek-team?utm_source=unsplash&amp;utm_medium=referral&amp;utm_content=creditCopyText" TargetMode="Externa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ocza?utm_source=unsplash&amp;utm_medium=referral&amp;utm_content=creditCopyText" TargetMode="External"/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key?utm_source=unsplash&amp;utm_medium=referral&amp;utm_content=creditCopyText" TargetMode="Externa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emono?utm_source=unsplash&amp;utm_medium=referral&amp;utm_content=creditCopyText" TargetMode="External"/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akeaway?utm_source=unsplash&amp;utm_medium=referral&amp;utm_content=creditCopyText" TargetMode="Externa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te_dumlao?utm_source=unsplash&amp;utm_medium=referral&amp;utm_content=creditCopyText" TargetMode="External"/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help?utm_source=unsplash&amp;utm_medium=referral&amp;utm_content=creditCopyText" TargetMode="Externa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ett_jordan?utm_source=unsplash&amp;utm_medium=referral&amp;utm_content=creditCopyText" TargetMode="External"/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help?utm_source=unsplash&amp;utm_medium=referral&amp;utm_content=creditCopyText" TargetMode="Externa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yfortytwo?utm_source=unsplash&amp;utm_medium=referral&amp;utm_content=creditCopyText" TargetMode="External"/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go?utm_source=unsplash&amp;utm_medium=referral&amp;utm_content=creditCopyText" TargetMode="Externa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hilhearing?utm_source=unsplash&amp;utm_medium=referral&amp;utm_content=creditCopyText" TargetMode="External"/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go?utm_source=unsplash&amp;utm_medium=referral&amp;utm_content=creditCopyText" TargetMode="Externa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nnerboy62?utm_source=unsplash&amp;utm_medium=referral&amp;utm_content=creditCopyText" TargetMode="External"/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how?utm_source=unsplash&amp;utm_medium=referral&amp;utm_content=creditCopyText" TargetMode="Externa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annahbusing?utm_source=unsplash&amp;utm_medium=referral&amp;utm_content=creditCopyText" TargetMode="External"/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am?utm_source=unsplash&amp;utm_medium=referral&amp;utm_content=creditCopyText" TargetMode="Externa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ngle_jake?utm_source=unsplash&amp;utm_medium=referral&amp;utm_content=creditCopyTex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inner?utm_source=unsplash&amp;utm_medium=referral&amp;utm_content=creditCopyText" TargetMode="Externa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ittleforestowl?utm_source=unsplash&amp;utm_medium=referral&amp;utm_content=creditCopyText" TargetMode="External"/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ood-bye?utm_source=unsplash&amp;utm_medium=referral&amp;utm_content=creditCopyText" TargetMode="Externa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osterious?utm_source=unsplash&amp;utm_medium=referral&amp;utm_content=creditCopyTex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etour-sign?utm_source=unsplash&amp;utm_medium=referral&amp;utm_content=creditCopyText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yfortytwo?utm_source=unsplash&amp;utm_medium=referral&amp;utm_content=creditCopyTex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go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edrian?utm_source=unsplash&amp;utm_medium=referral&amp;utm_content=creditCopyTex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go?utm_source=unsplash&amp;utm_medium=referral&amp;utm_content=creditCopyText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hilhearing?utm_source=unsplash&amp;utm_medium=referral&amp;utm_content=creditCopyTex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go?utm_source=unsplash&amp;utm_medium=referral&amp;utm_content=creditCopyText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rrherrmann?utm_source=unsplash&amp;utm_medium=referral&amp;utm_content=creditCopyText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ap?utm_source=unsplash&amp;utm_medium=referral&amp;utm_content=creditCopyText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notebook-1226398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iabyte?utm_source=unsplash&amp;utm_medium=referral&amp;utm_content=creditCopyText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art?utm_source=unsplash&amp;utm_medium=referral&amp;utm_content=creditCopyText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claydon?utm_source=unsplash&amp;utm_medium=referral&amp;utm_content=creditCopyText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omen-climbing?utm_source=unsplash&amp;utm_medium=referral&amp;utm_content=creditCopyText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iabyte?utm_source=unsplash&amp;utm_medium=referral&amp;utm_content=creditCopyText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art?utm_source=unsplash&amp;utm_medium=referral&amp;utm_content=creditCopyText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usmanyousaf?utm_source=unsplash&amp;utm_medium=referral&amp;utm_content=creditCopyText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orried?utm_source=unsplash&amp;utm_medium=referral&amp;utm_content=creditCopyText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ett_jordan?utm_source=unsplash&amp;utm_medium=referral&amp;utm_content=creditCopyText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etter?utm_source=unsplash&amp;utm_medium=referral&amp;utm_content=creditCopyText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loschmaezz?utm_source=unsplash&amp;utm_medium=referral&amp;utm_content=creditCopyText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no?utm_source=unsplash&amp;utm_medium=referral&amp;utm_content=creditCopyText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mossholder?utm_content=creditCopyText&amp;utm_medium=referral&amp;utm_source=unsplash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-man-with-a-white-beard-and-mustache-wearing-a-hat-FRPbQvAwY10?utm_content=creditCopyText&amp;utm_medium=referral&amp;utm_source=unsplash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otherleaf?utm_source=unsplash&amp;utm_medium=referral&amp;utm_content=creditCopyText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nfused?utm_source=unsplash&amp;utm_medium=referral&amp;utm_content=creditCopyText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luotio83?utm_source=unsplash&amp;utm_medium=referral&amp;utm_content=creditCopyText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yawn?utm_source=unsplash&amp;utm_medium=referral&amp;utm_content=creditCopyText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omaskinto?utm_source=unsplash&amp;utm_medium=referral&amp;utm_content=creditCopyText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ap?utm_source=unsplash&amp;utm_medium=referral&amp;utm_content=creditCopyText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ntrospectivedsgn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uch-potato?utm_source=unsplash&amp;utm_medium=referral&amp;utm_content=creditCopyText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osterious?utm_source=unsplash&amp;utm_medium=referral&amp;utm_content=creditCopyText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etour-sign?utm_source=unsplash&amp;utm_medium=referral&amp;utm_content=creditCopyText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usmanyousaf?utm_source=unsplash&amp;utm_medium=referral&amp;utm_content=creditCopyText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unhappy?utm_source=unsplash&amp;utm_medium=referral&amp;utm_content=creditCopyText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osterious?utm_source=unsplash&amp;utm_medium=referral&amp;utm_content=creditCopyText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etour-sign?utm_source=unsplash&amp;utm_medium=referral&amp;utm_content=creditCopyText" TargetMode="Externa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han?utm_source=unsplash&amp;utm_medium=referral&amp;utm_content=creditCopyText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ostcard?utm_source=unsplash&amp;utm_medium=referral&amp;utm_content=creditCopyText" TargetMode="Externa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grave?utm_source=unsplash&amp;utm_medium=referral&amp;utm_content=creditCopyTex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journey-map?utm_source=unsplash&amp;utm_medium=referral&amp;utm_content=creditCopyText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andytarampi?utm_source=unsplash&amp;utm_medium=referral&amp;utm_content=creditCopyText" TargetMode="External"/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ream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lenncarstenspeters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lan?utm_source=unsplash&amp;utm_medium=referral&amp;utm_content=creditCopyText" TargetMode="Externa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iteshchoudhary?utm_source=unsplash&amp;utm_medium=referral&amp;utm_content=creditCopyText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imple-code?utm_source=unsplash&amp;utm_medium=referral&amp;utm_content=creditCopyText" TargetMode="Externa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ttwridley?utm_source=unsplash&amp;utm_medium=referral&amp;utm_content=creditCopyText" TargetMode="External"/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how?utm_source=unsplash&amp;utm_medium=referral&amp;utm_content=creditCopyText" TargetMode="Externa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tscakefortea?utm_source=unsplash&amp;utm_medium=referral&amp;utm_content=creditCopyText" TargetMode="External"/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inish-line?utm_source=unsplash&amp;utm_medium=referral&amp;utm_content=creditCopyText" TargetMode="Externa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tthewhenry?utm_source=unsplash&amp;utm_medium=referral&amp;utm_content=creditCopyText" TargetMode="External"/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ad?utm_source=unsplash&amp;utm_medium=referral&amp;utm_content=creditCopyText" TargetMode="Externa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osterious?utm_source=unsplash&amp;utm_medium=referral&amp;utm_content=creditCopyText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etour-sign?utm_source=unsplash&amp;utm_medium=referral&amp;utm_content=creditCopyText" TargetMode="Externa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_eberle?utm_source=unsplash&amp;utm_medium=referral&amp;utm_content=creditCopyText" TargetMode="External"/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10021587/numbers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ett_jordan?utm_source=unsplash&amp;utm_medium=referral&amp;utm_content=creditCopyText" TargetMode="External"/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untidy?utm_source=unsplash&amp;utm_medium=referral&amp;utm_content=creditCopyText" TargetMode="Externa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ja/@churchoftodd?utm_source=unsplash&amp;utm_medium=referral&amp;utm_content=creditCopyText" TargetMode="External"/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ssy?utm_source=unsplash&amp;utm_medium=referral&amp;utm_content=creditCopyText" TargetMode="Externa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ldemarbrandt67w?utm_source=unsplash&amp;utm_medium=referral&amp;utm_content=creditCopyText" TargetMode="External"/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wo?utm_source=unsplash&amp;utm_medium=referral&amp;utm_content=creditCopyText" TargetMode="Externa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osterious?utm_source=unsplash&amp;utm_medium=referral&amp;utm_content=creditCopyText" TargetMode="External"/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etour-sign?utm_source=unsplash&amp;utm_medium=referral&amp;utm_content=creditCopyText" TargetMode="Externa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scalaphe?utm_source=unsplash&amp;utm_medium=referral&amp;utm_content=creditCopyText" TargetMode="External"/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y-dreaming?utm_source=unsplash&amp;utm_medium=referral&amp;utm_content=creditCopyText" TargetMode="Externa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erson-yawn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Dominika </a:t>
            </a:r>
            <a:r>
              <a:rPr lang="en-US" err="1"/>
              <a:t>Roseclay</a:t>
            </a:r>
            <a:r>
              <a:rPr lang="en-US"/>
              <a:t>: https://www.pexels.com/photo/person-wearing-beige-sweater-holding-map-inside-vehicle-1252500/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826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Marvin Meyer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What we have told is build by a team of people not one person</a:t>
            </a:r>
          </a:p>
          <a:p>
            <a:r>
              <a:rPr lang="en-GB"/>
              <a:t>Also a number of different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1319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Jozsef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Hocza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What are the key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73150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Clem </a:t>
            </a:r>
            <a:r>
              <a:rPr lang="en-GB" err="1">
                <a:hlinkClick r:id="rId3"/>
              </a:rPr>
              <a:t>Onojeghuo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What at the key takeaways?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78586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1420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Nathan Dumlao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US"/>
              <a:t>Ask for help if you do not know ask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98518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Brett Jordan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US"/>
              <a:t>Help others show them what you have done , share your knowledge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7646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FORTYTWO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This project is like </a:t>
            </a:r>
            <a:r>
              <a:rPr lang="en-GB" err="1"/>
              <a:t>lego</a:t>
            </a:r>
            <a:r>
              <a:rPr lang="en-GB"/>
              <a:t> bricks we have taken small parts and combined them into one larger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30793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Phil Hearing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To make something unique yes not everyone will like it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12940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Nick Fewings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US"/>
              <a:t>Teamwork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90618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Hannah Busing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Credit to some other members of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73862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5612-0D89-475A-862C-980B8AD8B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38CD9-9019-41C8-B958-52B5C19B6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A9DAB-A686-DB60-9C56-92CD05C3B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My name is Keith Atherton, I'm a Senior Developer at Quorum and, like Rob, I also joined Quorum during the pandemic.</a:t>
            </a:r>
          </a:p>
          <a:p>
            <a:pPr algn="l" fontAlgn="base"/>
            <a:r>
              <a:rPr lang="en-GB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Most of my time is spent with the Power Platform, specifically Power Apps, Power Automate and anything that we think can help our clients.</a:t>
            </a:r>
          </a:p>
          <a:p>
            <a:pPr algn="l" fontAlgn="base"/>
            <a:r>
              <a:rPr lang="en-GB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My contact details are on screen now. Feel free to contact me directly after this session.</a:t>
            </a:r>
          </a:p>
          <a:p>
            <a:pPr algn="l" fontAlgn="base"/>
            <a:r>
              <a:rPr lang="en-GB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Rob, over to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D0728-C4F8-39C2-138C-9CB3E7F63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51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Jake Ingle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36221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ROCKETMANN TEAM: https://www.pexels.com/photo/persons-doing-a-thumbs-down-9486688/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35157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William Fortunato : https://www.pexels.com/photo/unrecognizable-multiracial-guys-showing-thumbs-up-gesture-6140709/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3941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43255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Katrina Wright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3576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Photo: https://unsplash.com/photos/oZuBNC-6E2s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Very often we only see 5% of a project. Often people are not aware of the huge amount of work that happens in the background to achieve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069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Sean Foster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GB"/>
              <a:t>We also might speak about some of the unexpected detours we encountered as we over came some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245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FORTYTWO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This project is like </a:t>
            </a:r>
            <a:r>
              <a:rPr lang="en-GB" err="1"/>
              <a:t>lego</a:t>
            </a:r>
            <a:r>
              <a:rPr lang="en-GB"/>
              <a:t> bricks we have taken small parts and combined them into one larger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06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Aedrian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We just combined them in different ways to create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038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Phil Hearing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To make something unique yes not everyone will like it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509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Sebastian Herrmann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About the journey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485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My name is Keith Atherton, I'm a Senior Developer at Quorum and, like Rob, I also joined Quorum during the pandemic.</a:t>
            </a:r>
          </a:p>
          <a:p>
            <a:pPr algn="l" fontAlgn="base"/>
            <a:r>
              <a:rPr lang="en-GB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Most of my time is spent with the Power Platform, specifically Power Apps, Power Automate and anything that we think can help our clients.</a:t>
            </a:r>
          </a:p>
          <a:p>
            <a:pPr algn="l" fontAlgn="base"/>
            <a:r>
              <a:rPr lang="en-GB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My contact details are on screen now. Feel free to contact me directly after this session.</a:t>
            </a:r>
          </a:p>
          <a:p>
            <a:pPr algn="l" fontAlgn="base"/>
            <a:r>
              <a:rPr lang="en-GB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Rob, over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388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Suzy Hazelwood: </a:t>
            </a:r>
            <a:r>
              <a:rPr lang="en-US">
                <a:hlinkClick r:id="rId3"/>
              </a:rPr>
              <a:t>https://www.pexels.com/photo/notebook-1226398/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What will we be talking about?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21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Andrea </a:t>
            </a:r>
            <a:r>
              <a:rPr lang="en-GB" b="0" i="0" err="1">
                <a:solidFill>
                  <a:srgbClr val="000000"/>
                </a:solidFill>
                <a:effectLst/>
                <a:latin typeface="PlusJakartaSans"/>
              </a:rPr>
              <a:t>Piacquadio</a:t>
            </a:r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: https://www.pexels.com/photo/cheerful-man-using-laptop-for-video-call-3799821/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In the middle of the pandemic when we were working from home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Do remember teams calls, zoom calls, remote meetings?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031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Gia </a:t>
            </a:r>
            <a:r>
              <a:rPr lang="en-GB" err="1">
                <a:hlinkClick r:id="rId3"/>
              </a:rPr>
              <a:t>Oris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Start – how did we get started?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3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Fionn</a:t>
            </a:r>
            <a:r>
              <a:rPr lang="en-GB">
                <a:hlinkClick r:id="rId3"/>
              </a:rPr>
              <a:t> Claydon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466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err="1">
                <a:solidFill>
                  <a:srgbClr val="000000"/>
                </a:solidFill>
                <a:effectLst/>
                <a:latin typeface="PlusJakartaSans"/>
              </a:rPr>
              <a:t>Photo</a:t>
            </a:r>
            <a:r>
              <a:rPr lang="es-ES" b="0" i="0">
                <a:solidFill>
                  <a:srgbClr val="000000"/>
                </a:solidFill>
                <a:effectLst/>
                <a:latin typeface="PlusJakartaSans"/>
              </a:rPr>
              <a:t> </a:t>
            </a:r>
            <a:r>
              <a:rPr lang="es-ES" b="0" i="0" err="1">
                <a:solidFill>
                  <a:srgbClr val="000000"/>
                </a:solidFill>
                <a:effectLst/>
                <a:latin typeface="PlusJakartaSans"/>
              </a:rPr>
              <a:t>by</a:t>
            </a:r>
            <a:r>
              <a:rPr lang="es-ES" b="0" i="0">
                <a:solidFill>
                  <a:srgbClr val="000000"/>
                </a:solidFill>
                <a:effectLst/>
                <a:latin typeface="PlusJakartaSans"/>
              </a:rPr>
              <a:t> Los Muertos </a:t>
            </a:r>
            <a:r>
              <a:rPr lang="es-ES" b="0" i="0" err="1">
                <a:solidFill>
                  <a:srgbClr val="000000"/>
                </a:solidFill>
                <a:effectLst/>
                <a:latin typeface="PlusJakartaSans"/>
              </a:rPr>
              <a:t>Crew</a:t>
            </a:r>
            <a:r>
              <a:rPr lang="es-ES" b="0" i="0">
                <a:solidFill>
                  <a:srgbClr val="000000"/>
                </a:solidFill>
                <a:effectLst/>
                <a:latin typeface="PlusJakartaSans"/>
              </a:rPr>
              <a:t>: https://www.pexels.com/photo/a-baker-making-a-cake-in-a-kitchen-8477963/</a:t>
            </a:r>
          </a:p>
          <a:p>
            <a:r>
              <a:rPr lang="en-GB"/>
              <a:t>Adding icing to the cake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650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Brett Jordan: https://www.pexels.com/photo/wood-typography-photography-blur-7939943/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Lets get started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764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Gia </a:t>
            </a:r>
            <a:r>
              <a:rPr lang="en-GB" err="1">
                <a:hlinkClick r:id="rId3"/>
              </a:rPr>
              <a:t>Oris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Start – how did we get started?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59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was v0.1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274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Usman Yousaf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This was my reaction on seeing the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191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was v0.1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32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Brett Jordan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I reckoned with could do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01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we talked about the layout had some conversations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1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386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Darren had some ideas ! Following our conversations </a:t>
            </a:r>
          </a:p>
          <a:p>
            <a:r>
              <a:rPr lang="en-GB"/>
              <a:t>Since Darren is not hear to talk them or defend the way I used his photo, then I can say what I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086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492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Florian </a:t>
            </a:r>
            <a:r>
              <a:rPr lang="en-US" err="1">
                <a:hlinkClick r:id="rId3"/>
              </a:rPr>
              <a:t>Schmetz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US"/>
              <a:t>Darren thought No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889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US" b="0" i="0" err="1">
                <a:solidFill>
                  <a:srgbClr val="000000"/>
                </a:solidFill>
                <a:effectLst/>
                <a:latin typeface="PlusJakartaSans"/>
              </a:rPr>
              <a:t>fauxels</a:t>
            </a:r>
            <a:r>
              <a:rPr lang="en-US" b="0" i="0">
                <a:solidFill>
                  <a:srgbClr val="000000"/>
                </a:solidFill>
                <a:effectLst/>
                <a:latin typeface="PlusJakartaSans"/>
              </a:rPr>
              <a:t>: https://www.pexels.com/photo/colleagues-looking-at-survey-sheet-3183153/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78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Tim Mossholder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63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Chris Arthur-Collins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US"/>
              <a:t>How did they do that?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024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first how do we get the data into Azure Data Factory?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953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/>
              <a:t>Photo by </a:t>
            </a:r>
            <a:r>
              <a:rPr lang="fi-FI">
                <a:hlinkClick r:id="rId3"/>
              </a:rPr>
              <a:t>Miikka Luotio</a:t>
            </a:r>
            <a:r>
              <a:rPr lang="fi-FI"/>
              <a:t> on </a:t>
            </a:r>
            <a:r>
              <a:rPr lang="fi-FI">
                <a:hlinkClick r:id="rId4"/>
              </a:rPr>
              <a:t>Unsplash</a:t>
            </a:r>
            <a:r>
              <a:rPr lang="fi-FI"/>
              <a:t> </a:t>
            </a:r>
          </a:p>
          <a:p>
            <a:r>
              <a:rPr lang="fi-FI"/>
              <a:t>Yawn not very exicting we agree </a:t>
            </a:r>
          </a:p>
          <a:p>
            <a:r>
              <a:rPr lang="fi-FI"/>
              <a:t>Simple can be good though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7955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Thomas </a:t>
            </a:r>
            <a:r>
              <a:rPr lang="en-US" err="1">
                <a:hlinkClick r:id="rId3"/>
              </a:rPr>
              <a:t>Kinto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US"/>
              <a:t>The route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421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was great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712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Erik Mclean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So how could be encourage people to exercise?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211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Sean Foster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US"/>
              <a:t>Bit of detour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020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Photo by </a:t>
            </a:r>
            <a:r>
              <a:rPr lang="en-US">
                <a:hlinkClick r:id="rId3"/>
              </a:rPr>
              <a:t>Usman Yousaf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However it could not be imported in SQL Server.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885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088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Reduce the number of points by only selecting 1 out of 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445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549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: https://www.pexels.com/photo/scientific-calculator-on-wooden-surface-220301/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315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823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From the </a:t>
            </a:r>
            <a:r>
              <a:rPr lang="en-GB" err="1"/>
              <a:t>gpsx</a:t>
            </a:r>
            <a:r>
              <a:rPr lang="en-GB"/>
              <a:t> file created a GEOJESON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133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GeoJson</a:t>
            </a:r>
            <a:r>
              <a:rPr lang="en-GB"/>
              <a:t> file to show the journey we are taking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106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 those who prefer to use exercise machines may also have the option to connect to Strava.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3190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shows how far along the route we have managed to get?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2521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Sean Foster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GB"/>
              <a:t>We also might speak about some of the unexpected detours we encountered as we over came some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8088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PlusJakartaSans"/>
              </a:rPr>
              <a:t>Photo by MART PRODUCTION: https://www.pexels.com/photo/tired-man-touching-his-eyes-7255264/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PlusJakartaSans"/>
              </a:rPr>
              <a:t>Yes Robert did miss the memo about accessibility and </a:t>
            </a:r>
            <a:r>
              <a:rPr lang="en-US" b="0" i="0" err="1">
                <a:solidFill>
                  <a:srgbClr val="000000"/>
                </a:solidFill>
                <a:effectLst/>
                <a:latin typeface="PlusJakartaSans"/>
              </a:rPr>
              <a:t>colour</a:t>
            </a:r>
            <a:r>
              <a:rPr lang="en-US" b="0" i="0">
                <a:solidFill>
                  <a:srgbClr val="000000"/>
                </a:solidFill>
                <a:effectLst/>
                <a:latin typeface="PlusJakarta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PlusJakartaSans"/>
              </a:rPr>
              <a:t>blindnesses</a:t>
            </a:r>
            <a:endParaRPr lang="en-US" b="0" i="0">
              <a:solidFill>
                <a:srgbClr val="000000"/>
              </a:solidFill>
              <a:effectLst/>
              <a:latin typeface="PlusJakartaSans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87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err="1">
                <a:solidFill>
                  <a:srgbClr val="000000"/>
                </a:solidFill>
                <a:effectLst/>
                <a:latin typeface="PlusJakartaSans"/>
              </a:rPr>
              <a:t>Photo</a:t>
            </a:r>
            <a:r>
              <a:rPr lang="es-ES" b="0" i="0">
                <a:solidFill>
                  <a:srgbClr val="000000"/>
                </a:solidFill>
                <a:effectLst/>
                <a:latin typeface="PlusJakartaSans"/>
              </a:rPr>
              <a:t> </a:t>
            </a:r>
            <a:r>
              <a:rPr lang="es-ES" b="0" i="0" err="1">
                <a:solidFill>
                  <a:srgbClr val="000000"/>
                </a:solidFill>
                <a:effectLst/>
                <a:latin typeface="PlusJakartaSans"/>
              </a:rPr>
              <a:t>by</a:t>
            </a:r>
            <a:r>
              <a:rPr lang="es-ES" b="0" i="0">
                <a:solidFill>
                  <a:srgbClr val="000000"/>
                </a:solidFill>
                <a:effectLst/>
                <a:latin typeface="PlusJakartaSans"/>
              </a:rPr>
              <a:t> Los Muertos </a:t>
            </a:r>
            <a:r>
              <a:rPr lang="es-ES" b="0" i="0" err="1">
                <a:solidFill>
                  <a:srgbClr val="000000"/>
                </a:solidFill>
                <a:effectLst/>
                <a:latin typeface="PlusJakartaSans"/>
              </a:rPr>
              <a:t>Crew</a:t>
            </a:r>
            <a:r>
              <a:rPr lang="es-ES" b="0" i="0">
                <a:solidFill>
                  <a:srgbClr val="000000"/>
                </a:solidFill>
                <a:effectLst/>
                <a:latin typeface="PlusJakartaSans"/>
              </a:rPr>
              <a:t>: https://www.pexels.com/photo/a-baker-making-a-cake-in-a-kitchen-8477963/</a:t>
            </a:r>
          </a:p>
          <a:p>
            <a:r>
              <a:rPr lang="en-GB"/>
              <a:t>Adding icing to the cake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0255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Becky Phan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8414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Thanks Rob.</a:t>
            </a:r>
          </a:p>
          <a:p>
            <a:r>
              <a:rPr lang="en-GB"/>
              <a:t>Hands up who knows what a Power App is.</a:t>
            </a:r>
          </a:p>
          <a:p>
            <a:r>
              <a:rPr lang="en-GB"/>
              <a:t>And hands up who has experience of developing a Power App.</a:t>
            </a:r>
          </a:p>
          <a:p>
            <a:endParaRPr lang="en-GB"/>
          </a:p>
          <a:p>
            <a:r>
              <a:rPr lang="en-GB"/>
              <a:t>Great. For those who don’t know, Power Apps are low code/no code tools so people with no coding experience can create apps.</a:t>
            </a:r>
          </a:p>
          <a:p>
            <a:r>
              <a:rPr lang="en-GB"/>
              <a:t>They can be created in the browser using click-and-drag tools and by setting property values like fonts, colours,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3816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 you can use a simple programming language called Power </a:t>
            </a:r>
            <a:r>
              <a:rPr lang="en-GB" err="1"/>
              <a:t>Fx</a:t>
            </a:r>
            <a:r>
              <a:rPr lang="en-GB"/>
              <a:t>, similar to Excel formulas.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3574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Power Apps are really just web apps under the bonnet, and they can be usable on Desktop, tablet, and mobile devices.</a:t>
            </a:r>
          </a:p>
          <a:p>
            <a:endParaRPr lang="en-GB"/>
          </a:p>
          <a:p>
            <a:r>
              <a:rPr lang="en-GB"/>
              <a:t>Non-coders who develop Power Apps are sometimes referred to as “Citizen Developers” or “Citizen Makers”.</a:t>
            </a:r>
          </a:p>
          <a:p>
            <a:endParaRPr lang="en-GB"/>
          </a:p>
          <a:p>
            <a:r>
              <a:rPr lang="en-GB"/>
              <a:t>And when Citizen Developers (like Darren) and Pro Developers (like myself) work together, it’s sometimes referred to as “Fusion Development”, which is what’s been the case on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01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So, as you can see, Darren the Marketing Wizard and Rob the Data Guru have done all this amazing work, and now have a working Power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0765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So, game over, right? Why would we need a coder?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Power Platform has allowed non-coders to create an awesome app.</a:t>
            </a:r>
          </a:p>
          <a:p>
            <a:endParaRPr lang="en-GB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As you saw, the UI looks great</a:t>
            </a:r>
            <a:r>
              <a:rPr lang="en-GB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938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https://tenor.com/view/magic-shia-la-beouf-gif-4410002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4727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 you wouldn’t typically want a coder to design the 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5260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 Rob has done all this amazing data and Power BI reporting.</a:t>
            </a:r>
          </a:p>
          <a:p>
            <a:endParaRPr lang="en-GB"/>
          </a:p>
          <a:p>
            <a:r>
              <a:rPr lang="en-GB"/>
              <a:t>So, how can I help?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2813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Well, one thing a coder can help with is: Making things interactive, data-driven and reusable.</a:t>
            </a:r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app contains multiple stages and each stage contains multiple USA states – this one is for Stage 3 which contains 8 states.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When clicking one of the state buttons, the postcard screen for that state would be shown, filling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8522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Here’s Montana as an example. So far, so good,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6378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0768-335F-35D5-6886-0B14FE34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B0F99-ADE8-BE7B-E785-14D4D9A3D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EE4AB-E132-742E-2493-092FF782B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Here’s Montana as an example. So far, so good, right?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E0068-6296-FED6-EF07-B76733AFA2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7987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However, back on this main screen, Darren has been adding each state button one-by-one.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So, if we change the logic behind one button click, we have to change the logic behind </a:t>
            </a:r>
            <a:r>
              <a:rPr lang="en-GB" b="0" i="0" u="sng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all</a:t>
            </a: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buttons for </a:t>
            </a:r>
            <a:r>
              <a:rPr lang="en-GB" b="0" i="0" u="sng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all</a:t>
            </a:r>
            <a:r>
              <a:rPr lang="en-GB" b="0" i="0" u="none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stages</a:t>
            </a: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!</a:t>
            </a: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Also, if we want to change the button format like the size, image, text, etc then, again, we have to change all buttons for all stages!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5811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Poor Darren. We like Darren so we don’t want him to be doing this the hard way…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We needed a way to make this more reusable.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147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solution we used was to use a Gallery control.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 works like a Grid or </a:t>
            </a:r>
            <a:r>
              <a:rPr lang="en-GB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ListView</a:t>
            </a: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control where you connect it to a data source, such as a table or view, and rows are repeated so it’s now data-driven.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So, when Darren now changes the gallery primary cell format, </a:t>
            </a:r>
            <a:r>
              <a:rPr lang="en-GB" b="0" i="0" u="sng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all</a:t>
            </a: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postcard buttons are changed at the same time.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Much more efficient for Darren!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9206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Also, initially the app had two postcard screens for each of the 48 states:</a:t>
            </a: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One for the front (on the left) + one for the back (on the right).</a:t>
            </a: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So, New York Front, New York Back, California Front, California Back - you get the point.</a:t>
            </a: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So, 48 states front + back means 96 screens!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9217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96!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Again, we needed to make things more reusable so Darren wouldn’t explode.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144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Nick Seagrave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This project has been a journey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1647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So, to make life easier, I created a couple of reusable postcard template screens: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 “Postcard Front” template screen (on the left) and swapped out the main image depending on the state selected.</a:t>
            </a: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And a “Postcard Back” template screen (on the right) which has two smaller images on the left and a block of text on the right.</a:t>
            </a: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 was done by setting variables after clicking the state button on the main screen as we know, at that point, which state has been clicked.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 is now also reusable and much more 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3644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Another key feature was to have three modes for each postcard button on the main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8259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- Locked (on the left): a static envelope image.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- Unlocked (in the centre): an animated envelope image.</a:t>
            </a:r>
          </a:p>
          <a:p>
            <a:pPr marL="0" indent="0" algn="l"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- And opened (on the right): a postcard thumbnail image.</a:t>
            </a:r>
          </a:p>
          <a:p>
            <a:pPr marL="0" indent="0" algn="l"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So, we needed logic to reflect these modes.</a:t>
            </a:r>
          </a:p>
          <a:p>
            <a:pPr marL="0" indent="0" algn="l"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Darren isn’t a developer (and doesn’t want to be a developer) so I was able to help with some Power </a:t>
            </a:r>
            <a:r>
              <a:rPr lang="en-GB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Fx</a:t>
            </a: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6297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To achieve this, code was placed on the gallery cell to show the appropriate image.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So, if the state distance – in this case, Montana – was further than our Strava-recorded distance, then the postcard would be "locked“ because we’ve not yet reached the state.</a:t>
            </a: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However, if a state has been reached, that postcard button is “unlocked” and showing the animated envelope image.</a:t>
            </a: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And if we then open a state’s postcard, the state’s thumbnail image is shown.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Also, when a postcard is opened, that action is stored in the database for that user.</a:t>
            </a: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That means the postcard button will now show a postcard thumbnail image on the main screen going forward.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Having this user data stored centrally in the database means that the postcard thumbnail image will show on any device running the app.</a:t>
            </a: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That’ll give the user a consistent experience no matter where they access the app from.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5124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We also came up with some "nice touches“.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One of them was “Test Features” to show information like total distance logged and debug options like being able to test </a:t>
            </a:r>
            <a:r>
              <a:rPr lang="en-GB" b="0" i="0" u="sng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all</a:t>
            </a: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postcards.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These options are shown for us “developers” only (so, Darren, Rob, and myself) so we could test the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9089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 implemented this by adding these “Test Features” controls and setting the Visible property to True if the user accessing the app was Darren, Rob or myself.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182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And finally, setting button text to specify the most-recent state unlocked.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 was done by using a formula based on the total distance logged, which is shown at the bottom there.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Again, the code itself isn’t important, this is more about how it works from a high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1673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There were other useful features under the bonnet too such as using concurrency when retrieving data for good performance.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And things like reusable methods to avoid duplication of effort throughout the app.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So, in summary, most of the Power App development that I did was to make it interactive, data-driven and as reusable as possible.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 meant that Darren in Marketing could work on the app more efficiently and not have to worry about things like writing code or managing data access.</a:t>
            </a: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Darren could then concentrate on important things like the user experience, layout and these awesome graphics.</a:t>
            </a:r>
          </a:p>
          <a:p>
            <a:pPr algn="l" fontAlgn="base"/>
            <a:endParaRPr lang="en-GB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GB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Rob, back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405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Yes Darren did let me say that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2294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Randy </a:t>
            </a:r>
            <a:r>
              <a:rPr lang="en-US" err="1">
                <a:hlinkClick r:id="rId3"/>
              </a:rPr>
              <a:t>Tarampi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226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Glenn Carstens-Peters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So what are we going to talk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0345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Hitesh Choudhary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6934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Yes Darren did let me say that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404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Matt Ridley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0487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was the solution?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7266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 err="1">
                <a:hlinkClick r:id="rId3"/>
              </a:rPr>
              <a:t>david</a:t>
            </a:r>
            <a:r>
              <a:rPr lang="en-US">
                <a:hlinkClick r:id="rId3"/>
              </a:rPr>
              <a:t> Griffiths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5809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Monica Silvestre: https://www.pexels.com/photo/brown-broom-and-white-plastic-bucket-3562689/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Still not finished yet!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0700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Robert manually refreshed the </a:t>
            </a:r>
            <a:r>
              <a:rPr lang="en-GB" err="1"/>
              <a:t>DataFlow</a:t>
            </a:r>
            <a:r>
              <a:rPr lang="en-GB"/>
              <a:t> and Datasets each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2245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Matthew Henry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US"/>
              <a:t>This was sad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1189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Sean Foster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GB"/>
              <a:t>We also might speak about some of the unexpected detours we encountered as we over came some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4690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Marcel Eberle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574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2989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 ADF send email so could be processed by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7670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felt like this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398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Brett Jordan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Felt a little chaotic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5105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todd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kent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Whilst it worked did feel messy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240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Waldemar Brandt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97373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Sean Foster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</a:p>
          <a:p>
            <a:r>
              <a:rPr lang="en-GB"/>
              <a:t>We also might speak about some of the unexpected detours we encountered as we over came some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0086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Nicolas </a:t>
            </a:r>
            <a:r>
              <a:rPr lang="en-GB" err="1">
                <a:hlinkClick r:id="rId3"/>
              </a:rPr>
              <a:t>Houdayer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r>
              <a:rPr lang="en-GB"/>
              <a:t> </a:t>
            </a:r>
          </a:p>
          <a:p>
            <a:r>
              <a:rPr lang="en-GB"/>
              <a:t>One whilst day dreaming and looking a solution for a client noticed something about Azure Logic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88331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Yes I know its not Power Apps in ADF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83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Last step in the ADF pipeline was to send an email (organ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9608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/>
              <a:t>Photo by </a:t>
            </a:r>
            <a:r>
              <a:rPr lang="fi-FI">
                <a:hlinkClick r:id="rId3"/>
              </a:rPr>
              <a:t>Kelly Sikkema</a:t>
            </a:r>
            <a:r>
              <a:rPr lang="fi-FI"/>
              <a:t> on </a:t>
            </a:r>
            <a:r>
              <a:rPr lang="fi-FI">
                <a:hlinkClick r:id="rId4"/>
              </a:rPr>
              <a:t>Unsplash</a:t>
            </a:r>
            <a:r>
              <a:rPr lang="fi-FI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EA59-DDB1-4B40-88AC-D6CF564CF2FF}" type="slidenum">
              <a:rPr lang="en-GB" smtClean="0"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01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61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C8EEC6-DFB8-43FD-B873-423630C2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06" y="2471939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76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02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eg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fpjn5V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fpjn5V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fpjn5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34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371908-5AE0-704D-6EF0-FEC839BA47D6}"/>
              </a:ext>
            </a:extLst>
          </p:cNvPr>
          <p:cNvSpPr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kern="1200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Jame</a:t>
            </a:r>
            <a:r>
              <a:rPr lang="en-US" sz="4000" kern="12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 Frost had an idea</a:t>
            </a:r>
            <a:endParaRPr lang="en-US" sz="4000" b="0" kern="1200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762C4-B9D9-6128-6830-433C03825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428" y="1379481"/>
            <a:ext cx="7225748" cy="40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29CD8E8E-25C0-69B9-FE0C-05396A6485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99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14B51-70A5-E0CF-1968-E16E93C0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918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of Power Apps canvas">
            <a:extLst>
              <a:ext uri="{FF2B5EF4-FFF2-40B4-BE49-F238E27FC236}">
                <a16:creationId xmlns:a16="http://schemas.microsoft.com/office/drawing/2014/main" id="{1444CDBB-62A5-1525-145F-BD4BEAC1B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1950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wer Fx reverse search.">
            <a:extLst>
              <a:ext uri="{FF2B5EF4-FFF2-40B4-BE49-F238E27FC236}">
                <a16:creationId xmlns:a16="http://schemas.microsoft.com/office/drawing/2014/main" id="{A5F94035-692D-4D1C-2C5E-8F3BE803B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40468"/>
            <a:ext cx="12192000" cy="45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702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wer apps with build business app view">
            <a:extLst>
              <a:ext uri="{FF2B5EF4-FFF2-40B4-BE49-F238E27FC236}">
                <a16:creationId xmlns:a16="http://schemas.microsoft.com/office/drawing/2014/main" id="{B2DBD5AF-0014-5783-7F14-EEB734FB0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908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14B51-70A5-E0CF-1968-E16E93C0D7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E9E778-3DEB-353E-14BC-7F78DE0F7937}"/>
              </a:ext>
            </a:extLst>
          </p:cNvPr>
          <p:cNvSpPr txBox="1"/>
          <p:nvPr/>
        </p:nvSpPr>
        <p:spPr>
          <a:xfrm>
            <a:off x="0" y="6150114"/>
            <a:ext cx="4352795" cy="707886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Darren created this!</a:t>
            </a:r>
          </a:p>
        </p:txBody>
      </p:sp>
    </p:spTree>
    <p:extLst>
      <p:ext uri="{BB962C8B-B14F-4D97-AF65-F5344CB8AC3E}">
        <p14:creationId xmlns:p14="http://schemas.microsoft.com/office/powerpoint/2010/main" val="3927985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662EEB-6EAF-0E37-7F97-F7E6F844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480" y="-49342"/>
            <a:ext cx="12290961" cy="69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966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0 of the Best UX Design Fails We've Seen in Tech">
            <a:extLst>
              <a:ext uri="{FF2B5EF4-FFF2-40B4-BE49-F238E27FC236}">
                <a16:creationId xmlns:a16="http://schemas.microsoft.com/office/drawing/2014/main" id="{67BA9C3F-8EF8-F167-1A5E-2B698945F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14321" y="0"/>
            <a:ext cx="51633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9096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tificial Intelligence Loop GIF by xponentialdesign">
            <a:extLst>
              <a:ext uri="{FF2B5EF4-FFF2-40B4-BE49-F238E27FC236}">
                <a16:creationId xmlns:a16="http://schemas.microsoft.com/office/drawing/2014/main" id="{C191B8E7-6BB0-51F1-7B78-7C7F3F266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4460" y="-5080"/>
            <a:ext cx="6863080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698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48C30-AF63-4676-3C0F-1ED60B17E2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97"/>
            <a:ext cx="12192000" cy="6848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63EE9-DE0A-03B2-2D60-6B824294DB76}"/>
              </a:ext>
            </a:extLst>
          </p:cNvPr>
          <p:cNvSpPr txBox="1"/>
          <p:nvPr/>
        </p:nvSpPr>
        <p:spPr>
          <a:xfrm>
            <a:off x="0" y="6145217"/>
            <a:ext cx="7071167" cy="707886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But we need it to be interactive…</a:t>
            </a:r>
          </a:p>
        </p:txBody>
      </p:sp>
    </p:spTree>
    <p:extLst>
      <p:ext uri="{BB962C8B-B14F-4D97-AF65-F5344CB8AC3E}">
        <p14:creationId xmlns:p14="http://schemas.microsoft.com/office/powerpoint/2010/main" val="382815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BE6C709-EBC5-75B6-2D63-776756E4F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27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3C39CA-F79C-0FFB-7A2E-BC2059679B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40" y="-607"/>
            <a:ext cx="10231120" cy="68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353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7929-ED0F-8F96-C60C-0D1E5E3DB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F6324F-B775-6C84-051B-C14E464289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39" y="0"/>
            <a:ext cx="10231119" cy="685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00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48C30-AF63-4676-3C0F-1ED60B17E2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97"/>
            <a:ext cx="12192000" cy="6848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42A4BD-6B12-27AF-9F00-9E1BA1E4B8C9}"/>
              </a:ext>
            </a:extLst>
          </p:cNvPr>
          <p:cNvSpPr txBox="1"/>
          <p:nvPr/>
        </p:nvSpPr>
        <p:spPr>
          <a:xfrm>
            <a:off x="0" y="6145217"/>
            <a:ext cx="8943410" cy="707886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Each button has been added individually…</a:t>
            </a:r>
          </a:p>
        </p:txBody>
      </p:sp>
    </p:spTree>
    <p:extLst>
      <p:ext uri="{BB962C8B-B14F-4D97-AF65-F5344CB8AC3E}">
        <p14:creationId xmlns:p14="http://schemas.microsoft.com/office/powerpoint/2010/main" val="28753901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red Nick Kyrgios GIF by Tennis TV">
            <a:extLst>
              <a:ext uri="{FF2B5EF4-FFF2-40B4-BE49-F238E27FC236}">
                <a16:creationId xmlns:a16="http://schemas.microsoft.com/office/drawing/2014/main" id="{9FC4F2A9-E6BC-1F9D-9875-87E7177D2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9421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FB7DC-005D-A90B-4B59-828A648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35" y="-14183"/>
            <a:ext cx="8806158" cy="68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588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A4C0C-EF84-D5B0-DA8E-901A2D1C82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19" y="1658742"/>
            <a:ext cx="5286092" cy="3540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C39CA-F79C-0FFB-7A2E-BC2059679B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089" y="1658742"/>
            <a:ext cx="5286091" cy="3543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C00B80-D337-D5E3-D05A-C7F6DA08C432}"/>
              </a:ext>
            </a:extLst>
          </p:cNvPr>
          <p:cNvSpPr txBox="1"/>
          <p:nvPr/>
        </p:nvSpPr>
        <p:spPr>
          <a:xfrm>
            <a:off x="0" y="6145217"/>
            <a:ext cx="9638921" cy="707886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Each postcard needs front and back screens…</a:t>
            </a:r>
          </a:p>
        </p:txBody>
      </p:sp>
    </p:spTree>
    <p:extLst>
      <p:ext uri="{BB962C8B-B14F-4D97-AF65-F5344CB8AC3E}">
        <p14:creationId xmlns:p14="http://schemas.microsoft.com/office/powerpoint/2010/main" val="32996512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cked Oh No GIF by Yêu Lu">
            <a:extLst>
              <a:ext uri="{FF2B5EF4-FFF2-40B4-BE49-F238E27FC236}">
                <a16:creationId xmlns:a16="http://schemas.microsoft.com/office/drawing/2014/main" id="{1C576A2D-ABFC-8071-996F-FBAE82933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6797" y="-4494"/>
            <a:ext cx="7258407" cy="686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517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89B9C1-0168-C618-BCA4-38044B8150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19" y="1658742"/>
            <a:ext cx="5286092" cy="3540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977AF-7DCC-02AF-A414-F264613CF3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089" y="1658742"/>
            <a:ext cx="5286091" cy="35436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0876B-8816-249A-5E84-8F0EBCF8EC5E}"/>
              </a:ext>
            </a:extLst>
          </p:cNvPr>
          <p:cNvSpPr/>
          <p:nvPr/>
        </p:nvSpPr>
        <p:spPr>
          <a:xfrm>
            <a:off x="591015" y="1761892"/>
            <a:ext cx="5062652" cy="332306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6C323-32E2-A723-0CF4-9C5E1A55FE31}"/>
              </a:ext>
            </a:extLst>
          </p:cNvPr>
          <p:cNvSpPr/>
          <p:nvPr/>
        </p:nvSpPr>
        <p:spPr>
          <a:xfrm>
            <a:off x="6720675" y="3423423"/>
            <a:ext cx="2185226" cy="14608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ADBC21-54CC-5561-4C34-5AC48650CD12}"/>
              </a:ext>
            </a:extLst>
          </p:cNvPr>
          <p:cNvSpPr/>
          <p:nvPr/>
        </p:nvSpPr>
        <p:spPr>
          <a:xfrm>
            <a:off x="9099602" y="3531218"/>
            <a:ext cx="2419608" cy="13530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122B5B-FDE0-6373-76F7-64AC796B9C6B}"/>
              </a:ext>
            </a:extLst>
          </p:cNvPr>
          <p:cNvSpPr/>
          <p:nvPr/>
        </p:nvSpPr>
        <p:spPr>
          <a:xfrm>
            <a:off x="6720675" y="1869687"/>
            <a:ext cx="2185226" cy="14608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FCF31-854E-77DC-09F4-06276E55FF69}"/>
              </a:ext>
            </a:extLst>
          </p:cNvPr>
          <p:cNvSpPr txBox="1"/>
          <p:nvPr/>
        </p:nvSpPr>
        <p:spPr>
          <a:xfrm>
            <a:off x="6627386" y="654205"/>
            <a:ext cx="237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PostcardFlippedImage1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F0254-B010-9183-A20B-96466141F389}"/>
              </a:ext>
            </a:extLst>
          </p:cNvPr>
          <p:cNvSpPr txBox="1"/>
          <p:nvPr/>
        </p:nvSpPr>
        <p:spPr>
          <a:xfrm>
            <a:off x="2090633" y="654205"/>
            <a:ext cx="206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PostcardFrontImage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94E8B-F9C6-BDF5-C70F-E51E071D2A11}"/>
              </a:ext>
            </a:extLst>
          </p:cNvPr>
          <p:cNvSpPr txBox="1"/>
          <p:nvPr/>
        </p:nvSpPr>
        <p:spPr>
          <a:xfrm>
            <a:off x="6627386" y="5866729"/>
            <a:ext cx="237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PostcardFlippedImage2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29CEE-3619-B9CC-17C2-9FD352C46782}"/>
              </a:ext>
            </a:extLst>
          </p:cNvPr>
          <p:cNvSpPr txBox="1"/>
          <p:nvPr/>
        </p:nvSpPr>
        <p:spPr>
          <a:xfrm>
            <a:off x="9252002" y="5866729"/>
            <a:ext cx="206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PostcardFlippedText</a:t>
            </a:r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CFDF44-7354-9354-0059-945D6C684D1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122132" y="1023537"/>
            <a:ext cx="209" cy="7383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9EF171-174D-9C47-8A98-4D48204DFE0E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7813287" y="4884234"/>
            <a:ext cx="1" cy="982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70515D-2BD8-9D66-8180-ADA1B91B7FA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7813288" y="1039670"/>
            <a:ext cx="3557" cy="830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12BBC7-0D03-4573-6CC6-B82B96A872FA}"/>
              </a:ext>
            </a:extLst>
          </p:cNvPr>
          <p:cNvCxnSpPr>
            <a:cxnSpLocks/>
          </p:cNvCxnSpPr>
          <p:nvPr/>
        </p:nvCxnSpPr>
        <p:spPr>
          <a:xfrm flipH="1" flipV="1">
            <a:off x="10282155" y="4884233"/>
            <a:ext cx="1" cy="982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480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48C30-AF63-4676-3C0F-1ED60B17E2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97"/>
            <a:ext cx="12192000" cy="6848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EC9B28-F0F7-CE27-218A-9D256E5C3300}"/>
              </a:ext>
            </a:extLst>
          </p:cNvPr>
          <p:cNvSpPr txBox="1"/>
          <p:nvPr/>
        </p:nvSpPr>
        <p:spPr>
          <a:xfrm>
            <a:off x="0" y="6145217"/>
            <a:ext cx="6721968" cy="707886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Each postcard needs 3 modes…</a:t>
            </a:r>
          </a:p>
        </p:txBody>
      </p:sp>
    </p:spTree>
    <p:extLst>
      <p:ext uri="{BB962C8B-B14F-4D97-AF65-F5344CB8AC3E}">
        <p14:creationId xmlns:p14="http://schemas.microsoft.com/office/powerpoint/2010/main" val="21048213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D183C-65E8-AE33-8ED8-2A36D31EBD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881" y="1802978"/>
            <a:ext cx="4183069" cy="3230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FB0DB5-5D02-BF7D-29EA-042D12A0DFF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50" y="1802978"/>
            <a:ext cx="3788229" cy="3241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AA3EC-AE30-C5D0-5E1F-3BD8D62229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826" y="1808434"/>
            <a:ext cx="3805508" cy="32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5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996A74B-53A5-ABA0-8D40-6D1CDAD1D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06850" y="643466"/>
            <a:ext cx="417830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2143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ED05C2-0E7B-8DCC-1DBC-960A5B188B75}"/>
              </a:ext>
            </a:extLst>
          </p:cNvPr>
          <p:cNvSpPr txBox="1"/>
          <p:nvPr/>
        </p:nvSpPr>
        <p:spPr>
          <a:xfrm>
            <a:off x="247185" y="291536"/>
            <a:ext cx="116976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If(</a:t>
            </a:r>
          </a:p>
          <a:p>
            <a:r>
              <a:rPr lang="en-GB">
                <a:latin typeface="Consolas" panose="020B0609020204030204" pitchFamily="49" charset="0"/>
              </a:rPr>
              <a:t>    Lower(Text(</a:t>
            </a:r>
            <a:r>
              <a:rPr lang="en-GB" err="1">
                <a:latin typeface="Consolas" panose="020B0609020204030204" pitchFamily="49" charset="0"/>
              </a:rPr>
              <a:t>LookUp</a:t>
            </a:r>
            <a:r>
              <a:rPr lang="en-GB">
                <a:latin typeface="Consolas" panose="020B0609020204030204" pitchFamily="49" charset="0"/>
              </a:rPr>
              <a:t>(</a:t>
            </a:r>
            <a:r>
              <a:rPr lang="en-GB" err="1">
                <a:latin typeface="Consolas" panose="020B0609020204030204" pitchFamily="49" charset="0"/>
              </a:rPr>
              <a:t>UserInfo</a:t>
            </a:r>
            <a:r>
              <a:rPr lang="en-GB">
                <a:latin typeface="Consolas" panose="020B0609020204030204" pitchFamily="49" charset="0"/>
              </a:rPr>
              <a:t>, </a:t>
            </a:r>
            <a:r>
              <a:rPr lang="en-GB" err="1">
                <a:latin typeface="Consolas" panose="020B0609020204030204" pitchFamily="49" charset="0"/>
              </a:rPr>
              <a:t>EmailAddressState</a:t>
            </a:r>
            <a:r>
              <a:rPr lang="en-GB">
                <a:latin typeface="Consolas" panose="020B0609020204030204" pitchFamily="49" charset="0"/>
              </a:rPr>
              <a:t> = User().Email &amp; "-" &amp; </a:t>
            </a:r>
            <a:r>
              <a:rPr lang="en-GB" err="1">
                <a:latin typeface="Consolas" panose="020B0609020204030204" pitchFamily="49" charset="0"/>
              </a:rPr>
              <a:t>ThisItem.State</a:t>
            </a:r>
            <a:r>
              <a:rPr lang="en-GB">
                <a:latin typeface="Consolas" panose="020B0609020204030204" pitchFamily="49" charset="0"/>
              </a:rPr>
              <a:t>, </a:t>
            </a:r>
            <a:r>
              <a:rPr lang="en-GB" err="1">
                <a:latin typeface="Consolas" panose="020B0609020204030204" pitchFamily="49" charset="0"/>
              </a:rPr>
              <a:t>PostcardOpened</a:t>
            </a:r>
            <a:r>
              <a:rPr lang="en-GB">
                <a:latin typeface="Consolas" panose="020B0609020204030204" pitchFamily="49" charset="0"/>
              </a:rPr>
              <a:t>))) = "true",</a:t>
            </a:r>
          </a:p>
          <a:p>
            <a:r>
              <a:rPr lang="en-GB">
                <a:latin typeface="Consolas" panose="020B0609020204030204" pitchFamily="49" charset="0"/>
              </a:rPr>
              <a:t>    "</a:t>
            </a:r>
            <a:r>
              <a:rPr lang="en-GB" err="1">
                <a:latin typeface="Consolas" panose="020B0609020204030204" pitchFamily="49" charset="0"/>
              </a:rPr>
              <a:t>appres</a:t>
            </a:r>
            <a:r>
              <a:rPr lang="en-GB">
                <a:latin typeface="Consolas" panose="020B0609020204030204" pitchFamily="49" charset="0"/>
              </a:rPr>
              <a:t>://resources/" &amp; Substitute(</a:t>
            </a:r>
            <a:r>
              <a:rPr lang="en-GB" err="1">
                <a:latin typeface="Consolas" panose="020B0609020204030204" pitchFamily="49" charset="0"/>
              </a:rPr>
              <a:t>ThisItem.State</a:t>
            </a:r>
            <a:r>
              <a:rPr lang="en-GB">
                <a:latin typeface="Consolas" panose="020B0609020204030204" pitchFamily="49" charset="0"/>
              </a:rPr>
              <a:t>, " ", "") &amp; "Front",</a:t>
            </a:r>
          </a:p>
          <a:p>
            <a:r>
              <a:rPr lang="en-GB">
                <a:latin typeface="Consolas" panose="020B0609020204030204" pitchFamily="49" charset="0"/>
              </a:rPr>
              <a:t>    If(</a:t>
            </a:r>
          </a:p>
          <a:p>
            <a:r>
              <a:rPr lang="en-GB">
                <a:latin typeface="Consolas" panose="020B0609020204030204" pitchFamily="49" charset="0"/>
              </a:rPr>
              <a:t>        </a:t>
            </a:r>
            <a:r>
              <a:rPr lang="en-GB" err="1">
                <a:latin typeface="Consolas" panose="020B0609020204030204" pitchFamily="49" charset="0"/>
              </a:rPr>
              <a:t>StravaTotalDistanceKm</a:t>
            </a:r>
            <a:r>
              <a:rPr lang="en-GB">
                <a:latin typeface="Consolas" panose="020B0609020204030204" pitchFamily="49" charset="0"/>
              </a:rPr>
              <a:t> &gt;= Value(</a:t>
            </a:r>
            <a:r>
              <a:rPr lang="en-GB" err="1">
                <a:latin typeface="Consolas" panose="020B0609020204030204" pitchFamily="49" charset="0"/>
              </a:rPr>
              <a:t>ThisItem.DistanceKm</a:t>
            </a:r>
            <a:r>
              <a:rPr lang="en-GB">
                <a:latin typeface="Consolas" panose="020B0609020204030204" pitchFamily="49" charset="0"/>
              </a:rPr>
              <a:t>),</a:t>
            </a:r>
          </a:p>
          <a:p>
            <a:r>
              <a:rPr lang="en-GB">
                <a:latin typeface="Consolas" panose="020B0609020204030204" pitchFamily="49" charset="0"/>
              </a:rPr>
              <a:t>        </a:t>
            </a:r>
            <a:r>
              <a:rPr lang="en-GB" err="1">
                <a:latin typeface="Consolas" panose="020B0609020204030204" pitchFamily="49" charset="0"/>
              </a:rPr>
              <a:t>EnvelopeLarge</a:t>
            </a:r>
            <a:r>
              <a:rPr lang="en-GB">
                <a:latin typeface="Consolas" panose="020B0609020204030204" pitchFamily="49" charset="0"/>
              </a:rPr>
              <a:t>,</a:t>
            </a:r>
          </a:p>
          <a:p>
            <a:r>
              <a:rPr lang="en-GB">
                <a:latin typeface="Consolas" panose="020B0609020204030204" pitchFamily="49" charset="0"/>
              </a:rPr>
              <a:t>        </a:t>
            </a:r>
            <a:r>
              <a:rPr lang="en-GB" err="1">
                <a:latin typeface="Consolas" panose="020B0609020204030204" pitchFamily="49" charset="0"/>
              </a:rPr>
              <a:t>EnvelopeStatic</a:t>
            </a:r>
            <a:endParaRPr lang="en-GB">
              <a:latin typeface="Consolas" panose="020B0609020204030204" pitchFamily="49" charset="0"/>
            </a:endParaRPr>
          </a:p>
          <a:p>
            <a:r>
              <a:rPr lang="en-GB">
                <a:latin typeface="Consolas" panose="020B0609020204030204" pitchFamily="49" charset="0"/>
              </a:rPr>
              <a:t>    )</a:t>
            </a:r>
          </a:p>
          <a:p>
            <a:r>
              <a:rPr lang="en-GB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E909C-9269-F7F5-B049-07595B5B5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579" y="3531420"/>
            <a:ext cx="4183069" cy="3230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C666E-AA64-493F-38A6-E61975532A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48" y="3531420"/>
            <a:ext cx="3788229" cy="3241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77FD0-CD9C-671B-5829-1E7F47B399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524" y="3536876"/>
            <a:ext cx="3805508" cy="324113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8EE59C-E91D-4BB1-6050-AB11A42E2C4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972863" y="2587083"/>
            <a:ext cx="335439" cy="9443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820EBE-D181-3B7D-F547-6401427F23C6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211551" y="2163337"/>
            <a:ext cx="2664727" cy="13735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2BBF01-54D4-5175-9CCD-6A8F42ED097D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054790" y="1471961"/>
            <a:ext cx="922324" cy="20594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0168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0CA04C-16CA-6A15-6B02-2B918D76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75" y="1638611"/>
            <a:ext cx="11577850" cy="35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859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ason 3 Club GIF by The Simpsons">
            <a:extLst>
              <a:ext uri="{FF2B5EF4-FFF2-40B4-BE49-F238E27FC236}">
                <a16:creationId xmlns:a16="http://schemas.microsoft.com/office/drawing/2014/main" id="{0B0EA81B-9651-8711-1087-B42CD0046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51" y="0"/>
            <a:ext cx="89940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9130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9E02-BA40-ED2C-0000-17D23FC28F81}"/>
              </a:ext>
            </a:extLst>
          </p:cNvPr>
          <p:cNvSpPr txBox="1"/>
          <p:nvPr/>
        </p:nvSpPr>
        <p:spPr>
          <a:xfrm>
            <a:off x="202580" y="5542157"/>
            <a:ext cx="117868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latin typeface="Consolas" panose="020B0609020204030204" pitchFamily="49" charset="0"/>
              </a:rPr>
              <a:t>Set(</a:t>
            </a:r>
            <a:r>
              <a:rPr lang="en-GB" sz="1600" err="1">
                <a:latin typeface="Consolas" panose="020B0609020204030204" pitchFamily="49" charset="0"/>
              </a:rPr>
              <a:t>StravaTotalDistanceKm</a:t>
            </a:r>
            <a:r>
              <a:rPr lang="en-GB" sz="1600">
                <a:latin typeface="Consolas" panose="020B0609020204030204" pitchFamily="49" charset="0"/>
              </a:rPr>
              <a:t>, Value(First(</a:t>
            </a:r>
            <a:r>
              <a:rPr lang="en-GB" sz="1600" err="1">
                <a:latin typeface="Consolas" panose="020B0609020204030204" pitchFamily="49" charset="0"/>
              </a:rPr>
              <a:t>StravaTotalDistance</a:t>
            </a:r>
            <a:r>
              <a:rPr lang="en-GB" sz="1600">
                <a:latin typeface="Consolas" panose="020B0609020204030204" pitchFamily="49" charset="0"/>
              </a:rPr>
              <a:t>).</a:t>
            </a:r>
            <a:r>
              <a:rPr lang="en-GB" sz="1600" err="1">
                <a:latin typeface="Consolas" panose="020B0609020204030204" pitchFamily="49" charset="0"/>
              </a:rPr>
              <a:t>DistanceKm</a:t>
            </a:r>
            <a:r>
              <a:rPr lang="en-GB" sz="1600">
                <a:latin typeface="Consolas" panose="020B0609020204030204" pitchFamily="49" charset="0"/>
              </a:rPr>
              <a:t>));</a:t>
            </a:r>
          </a:p>
          <a:p>
            <a:r>
              <a:rPr lang="en-GB" sz="1600">
                <a:latin typeface="Consolas" panose="020B0609020204030204" pitchFamily="49" charset="0"/>
              </a:rPr>
              <a:t>Set(</a:t>
            </a:r>
            <a:r>
              <a:rPr lang="en-GB" sz="1600" err="1">
                <a:latin typeface="Consolas" panose="020B0609020204030204" pitchFamily="49" charset="0"/>
              </a:rPr>
              <a:t>StatesAvailable</a:t>
            </a:r>
            <a:r>
              <a:rPr lang="en-GB" sz="1600">
                <a:latin typeface="Consolas" panose="020B0609020204030204" pitchFamily="49" charset="0"/>
              </a:rPr>
              <a:t>, Filter(</a:t>
            </a:r>
            <a:r>
              <a:rPr lang="en-GB" sz="1600" err="1">
                <a:latin typeface="Consolas" panose="020B0609020204030204" pitchFamily="49" charset="0"/>
              </a:rPr>
              <a:t>StateInfo</a:t>
            </a:r>
            <a:r>
              <a:rPr lang="en-GB" sz="1600">
                <a:latin typeface="Consolas" panose="020B0609020204030204" pitchFamily="49" charset="0"/>
              </a:rPr>
              <a:t>, </a:t>
            </a:r>
            <a:r>
              <a:rPr lang="en-GB" sz="1600" err="1">
                <a:latin typeface="Consolas" panose="020B0609020204030204" pitchFamily="49" charset="0"/>
              </a:rPr>
              <a:t>StravaTotalDistanceKm</a:t>
            </a:r>
            <a:r>
              <a:rPr lang="en-GB" sz="1600">
                <a:latin typeface="Consolas" panose="020B0609020204030204" pitchFamily="49" charset="0"/>
              </a:rPr>
              <a:t> &gt;= Value(</a:t>
            </a:r>
            <a:r>
              <a:rPr lang="en-GB" sz="1600" err="1">
                <a:latin typeface="Consolas" panose="020B0609020204030204" pitchFamily="49" charset="0"/>
              </a:rPr>
              <a:t>DistanceKm</a:t>
            </a:r>
            <a:r>
              <a:rPr lang="en-GB" sz="1600">
                <a:latin typeface="Consolas" panose="020B0609020204030204" pitchFamily="49" charset="0"/>
              </a:rPr>
              <a:t>)));</a:t>
            </a:r>
          </a:p>
          <a:p>
            <a:r>
              <a:rPr lang="en-GB" sz="1600">
                <a:latin typeface="Consolas" panose="020B0609020204030204" pitchFamily="49" charset="0"/>
              </a:rPr>
              <a:t>Set(</a:t>
            </a:r>
            <a:r>
              <a:rPr lang="en-GB" sz="1600" err="1">
                <a:latin typeface="Consolas" panose="020B0609020204030204" pitchFamily="49" charset="0"/>
              </a:rPr>
              <a:t>FurthestState</a:t>
            </a:r>
            <a:r>
              <a:rPr lang="en-GB" sz="1600">
                <a:latin typeface="Consolas" panose="020B0609020204030204" pitchFamily="49" charset="0"/>
              </a:rPr>
              <a:t>, First(Sort(</a:t>
            </a:r>
            <a:r>
              <a:rPr lang="en-GB" sz="1600" err="1">
                <a:latin typeface="Consolas" panose="020B0609020204030204" pitchFamily="49" charset="0"/>
              </a:rPr>
              <a:t>StatesAvailable</a:t>
            </a:r>
            <a:r>
              <a:rPr lang="en-GB" sz="1600">
                <a:latin typeface="Consolas" panose="020B0609020204030204" pitchFamily="49" charset="0"/>
              </a:rPr>
              <a:t>, Value(</a:t>
            </a:r>
            <a:r>
              <a:rPr lang="en-GB" sz="1600" err="1">
                <a:latin typeface="Consolas" panose="020B0609020204030204" pitchFamily="49" charset="0"/>
              </a:rPr>
              <a:t>DistanceKm</a:t>
            </a:r>
            <a:r>
              <a:rPr lang="en-GB" sz="1600">
                <a:latin typeface="Consolas" panose="020B0609020204030204" pitchFamily="49" charset="0"/>
              </a:rPr>
              <a:t>), </a:t>
            </a:r>
            <a:r>
              <a:rPr lang="en-GB" sz="1600" err="1">
                <a:latin typeface="Consolas" panose="020B0609020204030204" pitchFamily="49" charset="0"/>
              </a:rPr>
              <a:t>SortOrder.Descending</a:t>
            </a:r>
            <a:r>
              <a:rPr lang="en-GB" sz="1600">
                <a:latin typeface="Consolas" panose="020B0609020204030204" pitchFamily="49" charset="0"/>
              </a:rPr>
              <a:t>)).State);</a:t>
            </a:r>
          </a:p>
          <a:p>
            <a:r>
              <a:rPr lang="en-GB" sz="1600">
                <a:latin typeface="Consolas" panose="020B0609020204030204" pitchFamily="49" charset="0"/>
              </a:rPr>
              <a:t>Set(</a:t>
            </a:r>
            <a:r>
              <a:rPr lang="en-GB" sz="1600" err="1">
                <a:latin typeface="Consolas" panose="020B0609020204030204" pitchFamily="49" charset="0"/>
              </a:rPr>
              <a:t>StateUnlockedMessage</a:t>
            </a:r>
            <a:r>
              <a:rPr lang="en-GB" sz="1600">
                <a:latin typeface="Consolas" panose="020B0609020204030204" pitchFamily="49" charset="0"/>
              </a:rPr>
              <a:t>, If(!</a:t>
            </a:r>
            <a:r>
              <a:rPr lang="en-GB" sz="1600" err="1">
                <a:latin typeface="Consolas" panose="020B0609020204030204" pitchFamily="49" charset="0"/>
              </a:rPr>
              <a:t>IsBlank</a:t>
            </a:r>
            <a:r>
              <a:rPr lang="en-GB" sz="1600">
                <a:latin typeface="Consolas" panose="020B0609020204030204" pitchFamily="49" charset="0"/>
              </a:rPr>
              <a:t>(</a:t>
            </a:r>
            <a:r>
              <a:rPr lang="en-GB" sz="1600" err="1">
                <a:latin typeface="Consolas" panose="020B0609020204030204" pitchFamily="49" charset="0"/>
              </a:rPr>
              <a:t>FurthestState</a:t>
            </a:r>
            <a:r>
              <a:rPr lang="en-GB" sz="1600">
                <a:latin typeface="Consolas" panose="020B0609020204030204" pitchFamily="49" charset="0"/>
              </a:rPr>
              <a:t>), </a:t>
            </a:r>
            <a:r>
              <a:rPr lang="en-GB" sz="1600" err="1">
                <a:latin typeface="Consolas" panose="020B0609020204030204" pitchFamily="49" charset="0"/>
              </a:rPr>
              <a:t>FurthestState</a:t>
            </a:r>
            <a:r>
              <a:rPr lang="en-GB" sz="1600">
                <a:latin typeface="Consolas" panose="020B0609020204030204" pitchFamily="49" charset="0"/>
              </a:rPr>
              <a:t> &amp; " unlocked!", "Go to states!"));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1064B-A14D-79B6-000B-D6352BB3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673" y="588860"/>
            <a:ext cx="5062653" cy="449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587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48C30-AF63-4676-3C0F-1ED60B17E2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97"/>
            <a:ext cx="12192000" cy="6848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9A45A-1E20-73E2-DB63-BA08E5DD8819}"/>
              </a:ext>
            </a:extLst>
          </p:cNvPr>
          <p:cNvSpPr txBox="1"/>
          <p:nvPr/>
        </p:nvSpPr>
        <p:spPr>
          <a:xfrm>
            <a:off x="0" y="6145217"/>
            <a:ext cx="7878054" cy="707886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What else could I bring to </a:t>
            </a:r>
            <a:r>
              <a:rPr lang="en-GB" sz="4000"/>
              <a:t>the table…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171241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1C60E-1631-85FA-5C53-D5F1D1F97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200" y="905637"/>
            <a:ext cx="11277600" cy="50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516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erson smiling for the camera">
            <a:extLst>
              <a:ext uri="{FF2B5EF4-FFF2-40B4-BE49-F238E27FC236}">
                <a16:creationId xmlns:a16="http://schemas.microsoft.com/office/drawing/2014/main" id="{BCA89FE2-F6B5-420D-3D6C-B14827E5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000" y="357600"/>
            <a:ext cx="6153600" cy="6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8A7E70-3DB5-5BB7-E7A6-3668867214C9}"/>
              </a:ext>
            </a:extLst>
          </p:cNvPr>
          <p:cNvSpPr/>
          <p:nvPr/>
        </p:nvSpPr>
        <p:spPr>
          <a:xfrm>
            <a:off x="6747523" y="357600"/>
            <a:ext cx="477435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is Darren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2AED2-80E0-0135-334C-6E2F9A6BA8F7}"/>
              </a:ext>
            </a:extLst>
          </p:cNvPr>
          <p:cNvSpPr/>
          <p:nvPr/>
        </p:nvSpPr>
        <p:spPr>
          <a:xfrm>
            <a:off x="6429600" y="3810247"/>
            <a:ext cx="57624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 is </a:t>
            </a:r>
            <a:r>
              <a:rPr lang="en-US" sz="8000" b="1" u="sng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</a:t>
            </a:r>
            <a:r>
              <a:rPr lang="en-US" sz="8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developer</a:t>
            </a:r>
          </a:p>
        </p:txBody>
      </p:sp>
    </p:spTree>
    <p:extLst>
      <p:ext uri="{BB962C8B-B14F-4D97-AF65-F5344CB8AC3E}">
        <p14:creationId xmlns:p14="http://schemas.microsoft.com/office/powerpoint/2010/main" val="23207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835DC79-5C76-177F-23F4-305FD15EA6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915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5387DA-0100-F363-9214-604E2F64A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223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48112129-025E-91B2-4AC1-517910D9CC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21BE54-5CC4-2EB6-D34B-C7C218541846}"/>
              </a:ext>
            </a:extLst>
          </p:cNvPr>
          <p:cNvSpPr/>
          <p:nvPr/>
        </p:nvSpPr>
        <p:spPr>
          <a:xfrm>
            <a:off x="5081129" y="423238"/>
            <a:ext cx="285565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Zero</a:t>
            </a:r>
          </a:p>
        </p:txBody>
      </p:sp>
    </p:spTree>
    <p:extLst>
      <p:ext uri="{BB962C8B-B14F-4D97-AF65-F5344CB8AC3E}">
        <p14:creationId xmlns:p14="http://schemas.microsoft.com/office/powerpoint/2010/main" val="2067054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AD187-E164-F6D1-3E54-A045621617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662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erson smiling for the camera">
            <a:extLst>
              <a:ext uri="{FF2B5EF4-FFF2-40B4-BE49-F238E27FC236}">
                <a16:creationId xmlns:a16="http://schemas.microsoft.com/office/drawing/2014/main" id="{BCA89FE2-F6B5-420D-3D6C-B14827E5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000" y="357600"/>
            <a:ext cx="6153600" cy="6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92AED2-80E0-0135-334C-6E2F9A6BA8F7}"/>
              </a:ext>
            </a:extLst>
          </p:cNvPr>
          <p:cNvSpPr/>
          <p:nvPr/>
        </p:nvSpPr>
        <p:spPr>
          <a:xfrm>
            <a:off x="6429600" y="797510"/>
            <a:ext cx="5762400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Remember he is </a:t>
            </a:r>
            <a:r>
              <a:rPr lang="en-US" sz="8000" b="1" u="sng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</a:t>
            </a:r>
            <a:r>
              <a:rPr lang="en-US" sz="8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developer</a:t>
            </a:r>
          </a:p>
          <a:p>
            <a:pPr algn="ctr"/>
            <a:r>
              <a:rPr lang="en-US" sz="4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(PS he is </a:t>
            </a:r>
            <a:r>
              <a:rPr lang="en-US" sz="4800" b="1" u="sng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very</a:t>
            </a:r>
            <a:r>
              <a:rPr lang="en-US" sz="4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happy about that)</a:t>
            </a:r>
            <a:endParaRPr lang="en-US" sz="4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86070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826CEB0-8073-F7FE-1578-5A6243EA5C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804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Man playing chess">
            <a:extLst>
              <a:ext uri="{FF2B5EF4-FFF2-40B4-BE49-F238E27FC236}">
                <a16:creationId xmlns:a16="http://schemas.microsoft.com/office/drawing/2014/main" id="{30DECFC4-603E-C258-1305-90BF6DEED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54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One glowing light bulb in sea of unlit bulbs">
            <a:extLst>
              <a:ext uri="{FF2B5EF4-FFF2-40B4-BE49-F238E27FC236}">
                <a16:creationId xmlns:a16="http://schemas.microsoft.com/office/drawing/2014/main" id="{FE14FB78-59DD-89C3-98A8-403B3F22CF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98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 Automate logo">
            <a:extLst>
              <a:ext uri="{FF2B5EF4-FFF2-40B4-BE49-F238E27FC236}">
                <a16:creationId xmlns:a16="http://schemas.microsoft.com/office/drawing/2014/main" id="{31E59F5D-8321-161D-4C7D-BF887B4C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6050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BCBA80-676C-5F51-1A0F-DF1EAE858256}"/>
              </a:ext>
            </a:extLst>
          </p:cNvPr>
          <p:cNvSpPr/>
          <p:nvPr/>
        </p:nvSpPr>
        <p:spPr>
          <a:xfrm>
            <a:off x="1427823" y="612844"/>
            <a:ext cx="8555997" cy="563231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7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Logs into Strava</a:t>
            </a:r>
            <a:endParaRPr lang="en-US" sz="72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72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Downloaded file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7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folder on desktop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72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Removes “comma”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7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Launches azure blob</a:t>
            </a:r>
          </a:p>
        </p:txBody>
      </p:sp>
    </p:spTree>
    <p:extLst>
      <p:ext uri="{BB962C8B-B14F-4D97-AF65-F5344CB8AC3E}">
        <p14:creationId xmlns:p14="http://schemas.microsoft.com/office/powerpoint/2010/main" val="42883482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Zero Days |  THAT'S RIGHT, ZERO CODING | image tagged in zero days | made w/ Imgflip meme maker">
            <a:extLst>
              <a:ext uri="{FF2B5EF4-FFF2-40B4-BE49-F238E27FC236}">
                <a16:creationId xmlns:a16="http://schemas.microsoft.com/office/drawing/2014/main" id="{5D3E2839-299E-7659-758B-030FF420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87" y="0"/>
            <a:ext cx="9080025" cy="689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2800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ky, outdoor, tree&#10;&#10;Description automatically generated">
            <a:extLst>
              <a:ext uri="{FF2B5EF4-FFF2-40B4-BE49-F238E27FC236}">
                <a16:creationId xmlns:a16="http://schemas.microsoft.com/office/drawing/2014/main" id="{8710F37A-173A-66BD-25B8-B19CCF39C0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5C713-AB94-556B-69C0-3E6EC34F4067}"/>
              </a:ext>
            </a:extLst>
          </p:cNvPr>
          <p:cNvSpPr/>
          <p:nvPr/>
        </p:nvSpPr>
        <p:spPr>
          <a:xfrm>
            <a:off x="8368393" y="1790760"/>
            <a:ext cx="211468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9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ED?</a:t>
            </a:r>
            <a:endParaRPr lang="en-US" sz="9600" b="0" cap="none" spc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6158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indoor, building, window, dirty&#10;&#10;Description automatically generated">
            <a:extLst>
              <a:ext uri="{FF2B5EF4-FFF2-40B4-BE49-F238E27FC236}">
                <a16:creationId xmlns:a16="http://schemas.microsoft.com/office/drawing/2014/main" id="{A2400CE4-F17B-D9AC-09BE-059AEF38B1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9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65AAA7-568D-45B5-B1EE-3EDF194F251C}"/>
              </a:ext>
            </a:extLst>
          </p:cNvPr>
          <p:cNvSpPr/>
          <p:nvPr/>
        </p:nvSpPr>
        <p:spPr>
          <a:xfrm>
            <a:off x="4517268" y="606139"/>
            <a:ext cx="645279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This is past Robert</a:t>
            </a:r>
          </a:p>
        </p:txBody>
      </p:sp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460BCD-0FA4-99ED-C065-B4288C3D57A0}"/>
              </a:ext>
            </a:extLst>
          </p:cNvPr>
          <p:cNvSpPr/>
          <p:nvPr/>
        </p:nvSpPr>
        <p:spPr>
          <a:xfrm>
            <a:off x="4151509" y="2675806"/>
            <a:ext cx="7435341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He was not efficient</a:t>
            </a:r>
            <a:r>
              <a:rPr lang="en-US" sz="1150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1500" b="0" cap="none" spc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56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B0EC1-CB9A-19D0-3A8E-4EA77197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69" y="0"/>
            <a:ext cx="6671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847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5EE5A-6EAE-97A9-0052-D81DBE33E1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0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392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og lying on a bed&#10;&#10;Description automatically generated with medium confidence">
            <a:extLst>
              <a:ext uri="{FF2B5EF4-FFF2-40B4-BE49-F238E27FC236}">
                <a16:creationId xmlns:a16="http://schemas.microsoft.com/office/drawing/2014/main" id="{8F13C7C4-5F41-EA01-D3F7-696C54DC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749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road sign on the sidewalk&#10;&#10;Description automatically generated with low confidence">
            <a:extLst>
              <a:ext uri="{FF2B5EF4-FFF2-40B4-BE49-F238E27FC236}">
                <a16:creationId xmlns:a16="http://schemas.microsoft.com/office/drawing/2014/main" id="{D92E0319-31CC-896A-11B4-19503B0EEF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060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E9454B-D74B-EF16-65B4-F44F75C794D6}"/>
              </a:ext>
            </a:extLst>
          </p:cNvPr>
          <p:cNvSpPr txBox="1"/>
          <p:nvPr/>
        </p:nvSpPr>
        <p:spPr>
          <a:xfrm>
            <a:off x="0" y="5836217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/>
              <a:t>https://hatfullofdata.blog/refreshing-datasets-automatically-with-dataflows/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68524-9B46-9976-6DA2-B53722AC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2979883"/>
            <a:ext cx="7171428" cy="2333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9CDCA-E9FC-B064-D801-62FF44B51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23809" cy="3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176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white letter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991D6EFC-04FE-34DC-E3EE-BFF936BE0F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511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4605E-9032-4A41-0EB2-75071B55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55" y="594243"/>
            <a:ext cx="8039890" cy="62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600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03060-E43D-F278-FF92-6C019908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000" y="848047"/>
            <a:ext cx="6800000" cy="5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210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Email outline">
            <a:extLst>
              <a:ext uri="{FF2B5EF4-FFF2-40B4-BE49-F238E27FC236}">
                <a16:creationId xmlns:a16="http://schemas.microsoft.com/office/drawing/2014/main" id="{198CC06B-F08A-82DD-C480-4CD264B26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0914" y="2144477"/>
            <a:ext cx="1942530" cy="1942530"/>
          </a:xfrm>
          <a:prstGeom prst="rect">
            <a:avLst/>
          </a:prstGeom>
        </p:spPr>
      </p:pic>
      <p:pic>
        <p:nvPicPr>
          <p:cNvPr id="2050" name="Picture 2" descr="Practical Data Factory - Orange Man">
            <a:extLst>
              <a:ext uri="{FF2B5EF4-FFF2-40B4-BE49-F238E27FC236}">
                <a16:creationId xmlns:a16="http://schemas.microsoft.com/office/drawing/2014/main" id="{663FE2A7-BA73-5E49-2A3A-60ABE55CD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649" y="2010913"/>
            <a:ext cx="2209657" cy="22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5 Tips for Getting Started with Microsoft PowerApps | Valto">
            <a:extLst>
              <a:ext uri="{FF2B5EF4-FFF2-40B4-BE49-F238E27FC236}">
                <a16:creationId xmlns:a16="http://schemas.microsoft.com/office/drawing/2014/main" id="{E2CAEA56-E5B0-06BA-5734-81F1BC6C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3642" y="1964993"/>
            <a:ext cx="2301495" cy="230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y can't I access Get Apps icon in Power BI?">
            <a:extLst>
              <a:ext uri="{FF2B5EF4-FFF2-40B4-BE49-F238E27FC236}">
                <a16:creationId xmlns:a16="http://schemas.microsoft.com/office/drawing/2014/main" id="{56FF6777-EA6D-9AB7-BF7D-3DD2AF25F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8993" y="1938620"/>
            <a:ext cx="2354239" cy="235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B4EB5-BF3C-34DB-DC14-428FA7229101}"/>
              </a:ext>
            </a:extLst>
          </p:cNvPr>
          <p:cNvCxnSpPr/>
          <p:nvPr/>
        </p:nvCxnSpPr>
        <p:spPr>
          <a:xfrm>
            <a:off x="2490716" y="3115741"/>
            <a:ext cx="941696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5D9DE4-758D-AF54-F627-F6AC91B14625}"/>
              </a:ext>
            </a:extLst>
          </p:cNvPr>
          <p:cNvCxnSpPr>
            <a:cxnSpLocks/>
            <a:stCxn id="5" idx="3"/>
            <a:endCxn id="2052" idx="1"/>
          </p:cNvCxnSpPr>
          <p:nvPr/>
        </p:nvCxnSpPr>
        <p:spPr>
          <a:xfrm flipV="1">
            <a:off x="5213444" y="3115741"/>
            <a:ext cx="780198" cy="1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1AB16-D607-076C-9B5B-F1B58604C3B6}"/>
              </a:ext>
            </a:extLst>
          </p:cNvPr>
          <p:cNvCxnSpPr>
            <a:cxnSpLocks/>
            <a:stCxn id="2052" idx="3"/>
            <a:endCxn id="2054" idx="1"/>
          </p:cNvCxnSpPr>
          <p:nvPr/>
        </p:nvCxnSpPr>
        <p:spPr>
          <a:xfrm flipV="1">
            <a:off x="8295137" y="3115740"/>
            <a:ext cx="1113856" cy="1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0544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Freeform: Shape 9222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B6146C4-B203-9533-6049-8A5462437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8431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670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Use Power Apps; FOR EVERYTHING | image tagged in all things oscars | made w/ Imgflip meme maker">
            <a:extLst>
              <a:ext uri="{FF2B5EF4-FFF2-40B4-BE49-F238E27FC236}">
                <a16:creationId xmlns:a16="http://schemas.microsoft.com/office/drawing/2014/main" id="{2697CB29-7DA1-C392-FF32-4743B691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7089" y="0"/>
            <a:ext cx="9211467" cy="69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60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7190476-D612-6B60-53D1-965CCF96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565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D155A-B54A-F72A-87AC-6C8627CDEA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048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marketplace, store, booth&#10;&#10;Description automatically generated">
            <a:extLst>
              <a:ext uri="{FF2B5EF4-FFF2-40B4-BE49-F238E27FC236}">
                <a16:creationId xmlns:a16="http://schemas.microsoft.com/office/drawing/2014/main" id="{5AC99014-45EF-A3AE-945F-620643A3D5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568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white letter on a brick wall&#10;&#10;Description automatically generated with medium confidence">
            <a:extLst>
              <a:ext uri="{FF2B5EF4-FFF2-40B4-BE49-F238E27FC236}">
                <a16:creationId xmlns:a16="http://schemas.microsoft.com/office/drawing/2014/main" id="{56EC982E-AE02-F9F6-1205-96FF2EF0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254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road sign on the sidewalk&#10;&#10;Description automatically generated with low confidence">
            <a:extLst>
              <a:ext uri="{FF2B5EF4-FFF2-40B4-BE49-F238E27FC236}">
                <a16:creationId xmlns:a16="http://schemas.microsoft.com/office/drawing/2014/main" id="{D92E0319-31CC-896A-11B4-19503B0EEF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581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cat, indoor, laying, mammal&#10;&#10;Description automatically generated">
            <a:extLst>
              <a:ext uri="{FF2B5EF4-FFF2-40B4-BE49-F238E27FC236}">
                <a16:creationId xmlns:a16="http://schemas.microsoft.com/office/drawing/2014/main" id="{948FC5A2-FB70-2B72-526C-92CBCC665E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57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FC9BC9-FE38-00BB-30E6-90836AFD2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4308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MG Cat Meme |  Azure Logic Apps; OMG!&#10; Power Apps in ADF | image tagged in memes,omg cat | made w/ Imgflip meme maker">
            <a:extLst>
              <a:ext uri="{FF2B5EF4-FFF2-40B4-BE49-F238E27FC236}">
                <a16:creationId xmlns:a16="http://schemas.microsoft.com/office/drawing/2014/main" id="{6AE5BA55-79A4-062E-C295-9E1628459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967" y="0"/>
            <a:ext cx="99400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953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5D453-F97D-A5BC-F210-8FE03EAC2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55" y="594243"/>
            <a:ext cx="8039890" cy="62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823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01498-FADB-99EB-2EC8-DE44480DC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43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F34933-D52F-C089-CC44-D6890823A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09" y="0"/>
            <a:ext cx="8568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12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313A0-8163-9ED2-1339-05769CE26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503" y="3048001"/>
            <a:ext cx="2524758" cy="95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Magic Wand Auto with solid fill">
            <a:extLst>
              <a:ext uri="{FF2B5EF4-FFF2-40B4-BE49-F238E27FC236}">
                <a16:creationId xmlns:a16="http://schemas.microsoft.com/office/drawing/2014/main" id="{9F78BFBF-D60D-4C65-B403-92CCA51BC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8934" y="2819400"/>
            <a:ext cx="1414131" cy="1414131"/>
          </a:xfrm>
          <a:prstGeom prst="rect">
            <a:avLst/>
          </a:prstGeom>
        </p:spPr>
      </p:pic>
      <p:pic>
        <p:nvPicPr>
          <p:cNvPr id="3074" name="Picture 2" descr="Microsoft Power BI Pricing, Features, Reviews &amp; Alternatives | GetApp">
            <a:extLst>
              <a:ext uri="{FF2B5EF4-FFF2-40B4-BE49-F238E27FC236}">
                <a16:creationId xmlns:a16="http://schemas.microsoft.com/office/drawing/2014/main" id="{B6ABE4BE-4AAE-3D15-99F0-21F4E925B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25404" y="2434855"/>
            <a:ext cx="2646093" cy="218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25F84A-CE4B-F95A-557A-97758E958B57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645261" y="3526466"/>
            <a:ext cx="2743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C09A10-21CF-E1CD-8729-7F5AB7286254}"/>
              </a:ext>
            </a:extLst>
          </p:cNvPr>
          <p:cNvCxnSpPr>
            <a:stCxn id="5" idx="3"/>
            <a:endCxn id="3074" idx="1"/>
          </p:cNvCxnSpPr>
          <p:nvPr/>
        </p:nvCxnSpPr>
        <p:spPr>
          <a:xfrm flipV="1">
            <a:off x="6803065" y="3526465"/>
            <a:ext cx="26223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5531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Rectangle 717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5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0" name="Rectangle 717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he Easy Button  |  This feels embrassingly | image tagged in the easy button | made w/ Imgflip meme maker">
            <a:extLst>
              <a:ext uri="{FF2B5EF4-FFF2-40B4-BE49-F238E27FC236}">
                <a16:creationId xmlns:a16="http://schemas.microsoft.com/office/drawing/2014/main" id="{EABC6C0F-773A-63D9-3117-A6DFCF8F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10467" y="643467"/>
            <a:ext cx="5571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7297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, wall, indoor, little&#10;&#10;Description automatically generated">
            <a:extLst>
              <a:ext uri="{FF2B5EF4-FFF2-40B4-BE49-F238E27FC236}">
                <a16:creationId xmlns:a16="http://schemas.microsoft.com/office/drawing/2014/main" id="{E2E8EAA8-FC23-2A94-4C07-D6E84EB20E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208DC-FD9D-AE99-3784-2C18B91B7E98}"/>
              </a:ext>
            </a:extLst>
          </p:cNvPr>
          <p:cNvSpPr/>
          <p:nvPr/>
        </p:nvSpPr>
        <p:spPr>
          <a:xfrm>
            <a:off x="89045" y="61903"/>
            <a:ext cx="435021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TLDL</a:t>
            </a:r>
          </a:p>
          <a:p>
            <a:pPr algn="ctr"/>
            <a:r>
              <a:rPr lang="en-US" sz="6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(Too Long, Didn't Listen)</a:t>
            </a:r>
          </a:p>
        </p:txBody>
      </p:sp>
    </p:spTree>
    <p:extLst>
      <p:ext uri="{BB962C8B-B14F-4D97-AF65-F5344CB8AC3E}">
        <p14:creationId xmlns:p14="http://schemas.microsoft.com/office/powerpoint/2010/main" val="1873173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80DE8-E5DA-C6BD-2547-2D245A4C67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957" b="88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630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21C26CC-7DF3-C649-5747-5709699921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4566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5338B-9AB9-5CBB-C68D-57324DA16C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437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F0AD9D1-A414-C496-C70B-F471F95C9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357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671ABAAA-C2D1-D1D0-97AD-BB10DD2666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407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indoor, toy, colorful, pile&#10;&#10;Description automatically generated">
            <a:extLst>
              <a:ext uri="{FF2B5EF4-FFF2-40B4-BE49-F238E27FC236}">
                <a16:creationId xmlns:a16="http://schemas.microsoft.com/office/drawing/2014/main" id="{D71CD2EF-D63A-08D4-282E-3CEE63DF35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91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oy, indoor, wall, LEGO&#10;&#10;Description automatically generated">
            <a:extLst>
              <a:ext uri="{FF2B5EF4-FFF2-40B4-BE49-F238E27FC236}">
                <a16:creationId xmlns:a16="http://schemas.microsoft.com/office/drawing/2014/main" id="{A8F90E7A-B286-1273-E059-B90A868084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46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B7F4C5F3-BEF8-90B4-E859-7CC2D92A62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ic GIF - Magic Shia La Beouf GIFs">
            <a:extLst>
              <a:ext uri="{FF2B5EF4-FFF2-40B4-BE49-F238E27FC236}">
                <a16:creationId xmlns:a16="http://schemas.microsoft.com/office/drawing/2014/main" id="{9D64BC81-FD0C-0D79-04DE-8FBE64AE2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06087" y="643466"/>
            <a:ext cx="997982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3242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, baby, indoor&#10;&#10;Description automatically generated">
            <a:extLst>
              <a:ext uri="{FF2B5EF4-FFF2-40B4-BE49-F238E27FC236}">
                <a16:creationId xmlns:a16="http://schemas.microsoft.com/office/drawing/2014/main" id="{ADFB8E82-379F-AD77-F188-B17806BC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982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D1616-A623-33F8-A8E7-68597962DF82}"/>
              </a:ext>
            </a:extLst>
          </p:cNvPr>
          <p:cNvSpPr/>
          <p:nvPr/>
        </p:nvSpPr>
        <p:spPr>
          <a:xfrm>
            <a:off x="6234865" y="568517"/>
            <a:ext cx="5248221" cy="1067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Credits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217A67-3DD7-84E2-EB75-354B06512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6005" y="1159495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7" name="Group 205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FC68397-49BC-9C6C-55C2-E0FA1A5AFA03}"/>
              </a:ext>
            </a:extLst>
          </p:cNvPr>
          <p:cNvSpPr/>
          <p:nvPr/>
        </p:nvSpPr>
        <p:spPr>
          <a:xfrm>
            <a:off x="5026957" y="1820369"/>
            <a:ext cx="71650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Tom “</a:t>
            </a:r>
            <a:r>
              <a:rPr lang="en-US" sz="5400" b="1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@</a:t>
            </a:r>
            <a:r>
              <a:rPr lang="en-US" sz="5400" b="1" cap="none" spc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SQLTomato</a:t>
            </a:r>
            <a:r>
              <a:rPr lang="en-US" sz="54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 </a:t>
            </a:r>
            <a:r>
              <a:rPr lang="en-US" sz="5400" b="0" cap="none" spc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Skyes</a:t>
            </a:r>
            <a:endParaRPr lang="en-US" sz="540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6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ADF assistance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6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General good </a:t>
            </a:r>
            <a:r>
              <a:rPr lang="en-US" sz="6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guy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 of the project.</a:t>
            </a:r>
            <a:endParaRPr lang="en-US" sz="6600" b="0" cap="none" spc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06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1070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D1A61-13B1-A439-A023-7AB69AF793F2}"/>
              </a:ext>
            </a:extLst>
          </p:cNvPr>
          <p:cNvSpPr txBox="1"/>
          <p:nvPr/>
        </p:nvSpPr>
        <p:spPr>
          <a:xfrm>
            <a:off x="1001684" y="170411"/>
            <a:ext cx="10178934" cy="202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James</a:t>
            </a:r>
            <a:r>
              <a:rPr lang="en-US" sz="4400" kern="120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Dales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The amazing dev who created Icon Map!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Icon-map.com</a:t>
            </a:r>
            <a:endParaRPr lang="en-US" sz="4400" b="0" kern="1200" cap="none" spc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0F5A7548-8E07-4776-5440-87BD58BE7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F3BD9-CA7D-EC54-F2DD-0DA45E02B9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8D2261-082A-0534-237A-346902E867EE}"/>
              </a:ext>
            </a:extLst>
          </p:cNvPr>
          <p:cNvSpPr/>
          <p:nvPr/>
        </p:nvSpPr>
        <p:spPr>
          <a:xfrm>
            <a:off x="-6649" y="0"/>
            <a:ext cx="216917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37788583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49CDCA-E9FC-B064-D801-62FF44B5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5760" cy="3657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85C665-4482-EBB0-118B-4CEB1E21DBDF}"/>
              </a:ext>
            </a:extLst>
          </p:cNvPr>
          <p:cNvSpPr/>
          <p:nvPr/>
        </p:nvSpPr>
        <p:spPr>
          <a:xfrm>
            <a:off x="306820" y="3938885"/>
            <a:ext cx="6333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Laura Graham-Brown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99F774-FEF0-F0B6-A930-D967EB1B15EE}"/>
              </a:ext>
            </a:extLst>
          </p:cNvPr>
          <p:cNvSpPr/>
          <p:nvPr/>
        </p:nvSpPr>
        <p:spPr>
          <a:xfrm>
            <a:off x="239018" y="5313705"/>
            <a:ext cx="86228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Sharing ideas, and inspiration</a:t>
            </a:r>
          </a:p>
        </p:txBody>
      </p:sp>
    </p:spTree>
    <p:extLst>
      <p:ext uri="{BB962C8B-B14F-4D97-AF65-F5344CB8AC3E}">
        <p14:creationId xmlns:p14="http://schemas.microsoft.com/office/powerpoint/2010/main" val="1919612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miling for the camera">
            <a:extLst>
              <a:ext uri="{FF2B5EF4-FFF2-40B4-BE49-F238E27FC236}">
                <a16:creationId xmlns:a16="http://schemas.microsoft.com/office/drawing/2014/main" id="{0BB02F6A-821E-782B-992D-BD4C91E18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49" y="548747"/>
            <a:ext cx="3610023" cy="56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email">
            <a:extLst>
              <a:ext uri="{FF2B5EF4-FFF2-40B4-BE49-F238E27FC236}">
                <a16:creationId xmlns:a16="http://schemas.microsoft.com/office/drawing/2014/main" id="{1C2B9275-12BD-E594-BE0A-F1D164D4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3504" y="2758106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FA661D-9265-3C2E-62A6-697EAA3704FE}"/>
              </a:ext>
            </a:extLst>
          </p:cNvPr>
          <p:cNvSpPr/>
          <p:nvPr/>
        </p:nvSpPr>
        <p:spPr>
          <a:xfrm>
            <a:off x="5305501" y="2850480"/>
            <a:ext cx="445551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Darren.Phillips@qnrl.com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F2138-0573-2429-D109-3F92D6801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273" y="3701859"/>
            <a:ext cx="1071948" cy="942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03FF39-519C-25E0-377D-907C8259CDBD}"/>
              </a:ext>
            </a:extLst>
          </p:cNvPr>
          <p:cNvSpPr/>
          <p:nvPr/>
        </p:nvSpPr>
        <p:spPr>
          <a:xfrm>
            <a:off x="5376314" y="3791071"/>
            <a:ext cx="29610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200">
                <a:effectLst/>
                <a:latin typeface="-apple-system"/>
              </a:rPr>
              <a:t>@DaristaBarista 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4" descr="linkedin, social icon">
            <a:extLst>
              <a:ext uri="{FF2B5EF4-FFF2-40B4-BE49-F238E27FC236}">
                <a16:creationId xmlns:a16="http://schemas.microsoft.com/office/drawing/2014/main" id="{C8406577-7167-DAB1-5D8C-7A8051ED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669" y="4819487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C7CB7-2160-A972-109F-CDA4C7B960DB}"/>
              </a:ext>
            </a:extLst>
          </p:cNvPr>
          <p:cNvSpPr/>
          <p:nvPr/>
        </p:nvSpPr>
        <p:spPr>
          <a:xfrm>
            <a:off x="5450413" y="4816292"/>
            <a:ext cx="62328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linkedin.com/in/darrenphillips1984/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DFB930-9B11-26EA-325D-8934E274734E}"/>
              </a:ext>
            </a:extLst>
          </p:cNvPr>
          <p:cNvSpPr/>
          <p:nvPr/>
        </p:nvSpPr>
        <p:spPr>
          <a:xfrm>
            <a:off x="5476585" y="5972054"/>
            <a:ext cx="4830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/>
              <a:t>https://www.qnrl.com/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0DAD3-96B3-1E04-3C2E-E7E3195FEADA}"/>
              </a:ext>
            </a:extLst>
          </p:cNvPr>
          <p:cNvSpPr/>
          <p:nvPr/>
        </p:nvSpPr>
        <p:spPr>
          <a:xfrm>
            <a:off x="4841337" y="62928"/>
            <a:ext cx="517558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Darren Phillips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11B09-26E8-99C1-3A2C-EE1D79042237}"/>
              </a:ext>
            </a:extLst>
          </p:cNvPr>
          <p:cNvSpPr/>
          <p:nvPr/>
        </p:nvSpPr>
        <p:spPr>
          <a:xfrm>
            <a:off x="4351333" y="1083754"/>
            <a:ext cx="6484231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Marketing Guru</a:t>
            </a:r>
          </a:p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Graphics Genius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Fantastic Barista 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757EB8C-1A74-790F-90D1-B9A75496C17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972" y="5795018"/>
            <a:ext cx="1132484" cy="9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224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33FDD-AB9C-A648-9183-9D5E0F622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A6DE99-0397-B173-F653-AD97CDF8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9600" y="4986783"/>
            <a:ext cx="1071948" cy="7875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10061B-1F30-6C89-E024-51BA092967C0}"/>
              </a:ext>
            </a:extLst>
          </p:cNvPr>
          <p:cNvSpPr/>
          <p:nvPr/>
        </p:nvSpPr>
        <p:spPr>
          <a:xfrm>
            <a:off x="4492084" y="5088164"/>
            <a:ext cx="33975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@MrKeithAtherton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4" descr="linkedin, social icon">
            <a:extLst>
              <a:ext uri="{FF2B5EF4-FFF2-40B4-BE49-F238E27FC236}">
                <a16:creationId xmlns:a16="http://schemas.microsoft.com/office/drawing/2014/main" id="{78B1E979-A636-BAC4-76ED-3303640A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4791" y="4081291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6DD6E0-2F77-0555-5E19-561188E48216}"/>
              </a:ext>
            </a:extLst>
          </p:cNvPr>
          <p:cNvSpPr/>
          <p:nvPr/>
        </p:nvSpPr>
        <p:spPr>
          <a:xfrm>
            <a:off x="4494000" y="4146801"/>
            <a:ext cx="77571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https://www.linkedin.com/in/keith-atherton/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239D81-3A30-4DED-C7C1-8CADAA935065}"/>
              </a:ext>
            </a:extLst>
          </p:cNvPr>
          <p:cNvSpPr/>
          <p:nvPr/>
        </p:nvSpPr>
        <p:spPr>
          <a:xfrm>
            <a:off x="3712554" y="100480"/>
            <a:ext cx="831688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Keith Atherton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FE0A39-B590-36E8-2E12-F18B093DA6C8}"/>
              </a:ext>
            </a:extLst>
          </p:cNvPr>
          <p:cNvSpPr/>
          <p:nvPr/>
        </p:nvSpPr>
        <p:spPr>
          <a:xfrm>
            <a:off x="3712554" y="1207050"/>
            <a:ext cx="8312886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Platform Solution Architect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Microsoft MVP for Business Applications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Microsoft Certified Trainer (MCT)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Edinburgh, Scotland</a:t>
            </a:r>
          </a:p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[Not from there originally </a:t>
            </a:r>
            <a:r>
              <a:rPr lang="en-GB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🤫</a:t>
            </a:r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FBB36-C6A8-ACCD-CA36-FE1BC38CA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561" y="100480"/>
            <a:ext cx="3111939" cy="31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090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10614-DBDD-F289-BE38-1A44CAB4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mail">
            <a:extLst>
              <a:ext uri="{FF2B5EF4-FFF2-40B4-BE49-F238E27FC236}">
                <a16:creationId xmlns:a16="http://schemas.microsoft.com/office/drawing/2014/main" id="{331EB74B-60CB-BF41-0466-5ABC73C7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9952" y="2404360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FAC1DC-CA35-58F2-2C97-3986E2DD2206}"/>
              </a:ext>
            </a:extLst>
          </p:cNvPr>
          <p:cNvSpPr/>
          <p:nvPr/>
        </p:nvSpPr>
        <p:spPr>
          <a:xfrm>
            <a:off x="5321949" y="2496734"/>
            <a:ext cx="445551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rwlp.french@gmail.com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7A8A90-0F53-776D-0CAC-A7B6EB84B96D}"/>
              </a:ext>
            </a:extLst>
          </p:cNvPr>
          <p:cNvGrpSpPr/>
          <p:nvPr/>
        </p:nvGrpSpPr>
        <p:grpSpPr>
          <a:xfrm>
            <a:off x="4061938" y="5418731"/>
            <a:ext cx="7987743" cy="715797"/>
            <a:chOff x="4128117" y="4433370"/>
            <a:chExt cx="7987743" cy="715797"/>
          </a:xfrm>
        </p:grpSpPr>
        <p:pic>
          <p:nvPicPr>
            <p:cNvPr id="11" name="Picture 4" descr="linkedin, social icon">
              <a:extLst>
                <a:ext uri="{FF2B5EF4-FFF2-40B4-BE49-F238E27FC236}">
                  <a16:creationId xmlns:a16="http://schemas.microsoft.com/office/drawing/2014/main" id="{10EAC39E-C42E-F091-ACD1-818D553E8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117" y="4433370"/>
              <a:ext cx="799042" cy="71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D7C6D4-81B9-FB12-825C-3448B9C8E845}"/>
                </a:ext>
              </a:extLst>
            </p:cNvPr>
            <p:cNvSpPr/>
            <p:nvPr/>
          </p:nvSpPr>
          <p:spPr>
            <a:xfrm>
              <a:off x="4951847" y="4498880"/>
              <a:ext cx="716401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https://www.linkedin.com/in/rwlpfrench/</a:t>
              </a:r>
              <a:endPara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3EA39-0D52-DCEE-D532-D333AFF061A6}"/>
              </a:ext>
            </a:extLst>
          </p:cNvPr>
          <p:cNvSpPr/>
          <p:nvPr/>
        </p:nvSpPr>
        <p:spPr>
          <a:xfrm>
            <a:off x="4728969" y="-16179"/>
            <a:ext cx="504849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8A3BC3-2C1C-045E-D689-95B6016C250A}"/>
              </a:ext>
            </a:extLst>
          </p:cNvPr>
          <p:cNvSpPr/>
          <p:nvPr/>
        </p:nvSpPr>
        <p:spPr>
          <a:xfrm>
            <a:off x="4179952" y="983964"/>
            <a:ext cx="6484231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strike="sngStrike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Chief Power BI Nerd</a:t>
            </a:r>
            <a:r>
              <a:rPr lang="en-US" sz="1400" b="0" strike="sngStrike" cap="none" spc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Quor</a:t>
            </a:r>
            <a:r>
              <a:rPr lang="en-US" sz="1400" strike="sngStrike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Nerd at Aggreko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Sunny Glasgow, Scotland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969B17D6-3E96-C901-A8D4-5FE3BC9D0B8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4C883B2-9A5F-CA46-BF18-64E2467952E2}"/>
              </a:ext>
            </a:extLst>
          </p:cNvPr>
          <p:cNvGrpSpPr/>
          <p:nvPr/>
        </p:nvGrpSpPr>
        <p:grpSpPr>
          <a:xfrm>
            <a:off x="4138138" y="3322868"/>
            <a:ext cx="5151884" cy="677953"/>
            <a:chOff x="4138138" y="3322868"/>
            <a:chExt cx="5151884" cy="6779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4AA969-0872-2401-BE50-20C4BA90B390}"/>
                </a:ext>
              </a:extLst>
            </p:cNvPr>
            <p:cNvSpPr/>
            <p:nvPr/>
          </p:nvSpPr>
          <p:spPr>
            <a:xfrm>
              <a:off x="5071367" y="3416046"/>
              <a:ext cx="421865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200"/>
                <a:t>@sqlbobscot.bsky.social</a:t>
              </a:r>
              <a:endPara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4" name="Picture 3" descr="A blue butterfly with a white background&#10;&#10;AI-generated content may be incorrect.">
              <a:extLst>
                <a:ext uri="{FF2B5EF4-FFF2-40B4-BE49-F238E27FC236}">
                  <a16:creationId xmlns:a16="http://schemas.microsoft.com/office/drawing/2014/main" id="{7C8F32D4-5BB9-7544-ABD4-2A020D2B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138" y="3322868"/>
              <a:ext cx="774149" cy="677953"/>
            </a:xfrm>
            <a:prstGeom prst="rect">
              <a:avLst/>
            </a:prstGeom>
          </p:spPr>
        </p:pic>
      </p:grpSp>
      <p:pic>
        <p:nvPicPr>
          <p:cNvPr id="22" name="Picture 21" descr="A blue and white logo&#10;&#10;AI-generated content may be incorrect.">
            <a:extLst>
              <a:ext uri="{FF2B5EF4-FFF2-40B4-BE49-F238E27FC236}">
                <a16:creationId xmlns:a16="http://schemas.microsoft.com/office/drawing/2014/main" id="{CB41F72B-E2D8-45D9-CE52-1EC072AF0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138" y="4329389"/>
            <a:ext cx="715797" cy="7157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473B52-5083-6DDC-9DF9-0964ABD49F02}"/>
              </a:ext>
            </a:extLst>
          </p:cNvPr>
          <p:cNvSpPr txBox="1"/>
          <p:nvPr/>
        </p:nvSpPr>
        <p:spPr>
          <a:xfrm>
            <a:off x="5071367" y="4329389"/>
            <a:ext cx="53832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/>
              <a:t>@SqlBobScot@techhub.social</a:t>
            </a:r>
          </a:p>
        </p:txBody>
      </p:sp>
    </p:spTree>
    <p:extLst>
      <p:ext uri="{BB962C8B-B14F-4D97-AF65-F5344CB8AC3E}">
        <p14:creationId xmlns:p14="http://schemas.microsoft.com/office/powerpoint/2010/main" val="321531963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AC5CB6CD-B48E-9325-BC73-1F6E440104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376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person, standing&#10;&#10;Description automatically generated">
            <a:extLst>
              <a:ext uri="{FF2B5EF4-FFF2-40B4-BE49-F238E27FC236}">
                <a16:creationId xmlns:a16="http://schemas.microsoft.com/office/drawing/2014/main" id="{C9F3CD04-5589-2ADF-7685-7A1029FDF6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274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40424A-6615-B4ED-02BB-9341008DB1A0}"/>
              </a:ext>
            </a:extLst>
          </p:cNvPr>
          <p:cNvSpPr txBox="1"/>
          <p:nvPr/>
        </p:nvSpPr>
        <p:spPr>
          <a:xfrm>
            <a:off x="2723843" y="5411450"/>
            <a:ext cx="674431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800" b="0" i="0" u="none" strike="noStrike">
                <a:solidFill>
                  <a:srgbClr val="2A5BD7"/>
                </a:solidFill>
                <a:effectLst/>
                <a:hlinkClick r:id="rId2"/>
              </a:rPr>
              <a:t>bit.ly/3fpjn5V</a:t>
            </a:r>
            <a:endParaRPr lang="en-GB" sz="880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76C5EF67-30A0-9C8E-EED1-04B38B57E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26" y="-81116"/>
            <a:ext cx="5791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7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E7C98-E71D-4BBE-2332-F818A712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832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FA4900-B7DC-D1E6-016E-448B09EA53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54127"/>
            <a:ext cx="12188952" cy="614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67675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hild standing next to a wall with graffiti on it&#10;&#10;Description automatically generated with low confidence">
            <a:extLst>
              <a:ext uri="{FF2B5EF4-FFF2-40B4-BE49-F238E27FC236}">
                <a16:creationId xmlns:a16="http://schemas.microsoft.com/office/drawing/2014/main" id="{AA165757-C0A2-913D-97BD-7218254C93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221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8933A-A118-C3A2-6D53-6527BBF05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E9EDB0-CF17-A500-F4B9-7447734F1C51}"/>
              </a:ext>
            </a:extLst>
          </p:cNvPr>
          <p:cNvSpPr txBox="1"/>
          <p:nvPr/>
        </p:nvSpPr>
        <p:spPr>
          <a:xfrm>
            <a:off x="2723843" y="5411450"/>
            <a:ext cx="674431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800" b="0" i="0" u="none" strike="noStrike">
                <a:solidFill>
                  <a:srgbClr val="2A5BD7"/>
                </a:solidFill>
                <a:effectLst/>
                <a:hlinkClick r:id="rId2"/>
              </a:rPr>
              <a:t>bit.ly/3fpjn5V</a:t>
            </a:r>
            <a:endParaRPr lang="en-GB" sz="880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59011649-AD27-EB1C-6244-2D1382FEF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26" y="-81116"/>
            <a:ext cx="5791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09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08810F-9B6B-16CA-4076-14E4667D6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636015"/>
            <a:ext cx="12188951" cy="813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1883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234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ree, outdoor, grass&#10;&#10;Description automatically generated">
            <a:extLst>
              <a:ext uri="{FF2B5EF4-FFF2-40B4-BE49-F238E27FC236}">
                <a16:creationId xmlns:a16="http://schemas.microsoft.com/office/drawing/2014/main" id="{63DE3CCC-EF66-755B-259F-67202864A5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0B936ACA-73EB-58F3-11B9-904FEEC4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A1A6FE-485C-B962-D015-B83DCF9F8FEF}"/>
              </a:ext>
            </a:extLst>
          </p:cNvPr>
          <p:cNvSpPr/>
          <p:nvPr/>
        </p:nvSpPr>
        <p:spPr>
          <a:xfrm>
            <a:off x="0" y="2069828"/>
            <a:ext cx="1219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b="1" i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</a:rPr>
              <a:t>The Virtual Road Trip </a:t>
            </a:r>
          </a:p>
          <a:p>
            <a:pPr algn="ctr"/>
            <a:r>
              <a:rPr lang="en-GB" sz="8000" b="1" i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</a:rPr>
              <a:t>A Power Platform Story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07C89F87-986A-AC9E-7C4B-85F7777CCF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1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63A9E7F-BA4C-7381-D719-962B7D5FA7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9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EB40105-20A9-305F-6372-B4E87F554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7" r="1904" b="-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451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[ Resolved ] Unexpected token">
            <a:extLst>
              <a:ext uri="{FF2B5EF4-FFF2-40B4-BE49-F238E27FC236}">
                <a16:creationId xmlns:a16="http://schemas.microsoft.com/office/drawing/2014/main" id="{2D106695-1F79-90EC-7522-65EEAE80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831" y="134352"/>
            <a:ext cx="6929737" cy="672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60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IT Services">
            <a:extLst>
              <a:ext uri="{FF2B5EF4-FFF2-40B4-BE49-F238E27FC236}">
                <a16:creationId xmlns:a16="http://schemas.microsoft.com/office/drawing/2014/main" id="{11388063-7F28-0023-9831-FDDE3AEFD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47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wer BI Training - Engaging Data">
            <a:extLst>
              <a:ext uri="{FF2B5EF4-FFF2-40B4-BE49-F238E27FC236}">
                <a16:creationId xmlns:a16="http://schemas.microsoft.com/office/drawing/2014/main" id="{12CCDDB2-52EB-4BBF-2608-796B737A6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54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69736A4-E8BD-8525-7462-41A4442675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93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kedin Logo | Symbol, History, PNG (3840*2160)">
            <a:extLst>
              <a:ext uri="{FF2B5EF4-FFF2-40B4-BE49-F238E27FC236}">
                <a16:creationId xmlns:a16="http://schemas.microsoft.com/office/drawing/2014/main" id="{B4B2A062-326D-16E4-1A05-B941FD55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57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standing on a rock">
            <a:extLst>
              <a:ext uri="{FF2B5EF4-FFF2-40B4-BE49-F238E27FC236}">
                <a16:creationId xmlns:a16="http://schemas.microsoft.com/office/drawing/2014/main" id="{A879A517-48C3-D569-45CF-CBFB37A0A3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869CAC-F0C2-DCD9-35BC-15B73B07A734}"/>
              </a:ext>
            </a:extLst>
          </p:cNvPr>
          <p:cNvSpPr/>
          <p:nvPr/>
        </p:nvSpPr>
        <p:spPr>
          <a:xfrm>
            <a:off x="0" y="2132764"/>
            <a:ext cx="1219200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about this</a:t>
            </a:r>
          </a:p>
        </p:txBody>
      </p:sp>
    </p:spTree>
    <p:extLst>
      <p:ext uri="{BB962C8B-B14F-4D97-AF65-F5344CB8AC3E}">
        <p14:creationId xmlns:p14="http://schemas.microsoft.com/office/powerpoint/2010/main" val="3318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Underwater view of a floating iceberg">
            <a:extLst>
              <a:ext uri="{FF2B5EF4-FFF2-40B4-BE49-F238E27FC236}">
                <a16:creationId xmlns:a16="http://schemas.microsoft.com/office/drawing/2014/main" id="{312FE74F-983D-23E0-AD6D-2C59884D7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Picture 2" descr="Power BI Training - Engaging Data">
            <a:extLst>
              <a:ext uri="{FF2B5EF4-FFF2-40B4-BE49-F238E27FC236}">
                <a16:creationId xmlns:a16="http://schemas.microsoft.com/office/drawing/2014/main" id="{AA7990DF-0C2A-C05D-AFB9-6249B17C6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59" t="35814" r="24826" b="39690"/>
          <a:stretch/>
        </p:blipFill>
        <p:spPr bwMode="auto">
          <a:xfrm>
            <a:off x="7402546" y="276446"/>
            <a:ext cx="3070524" cy="8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A6D96-B9A2-C6A5-B025-9B39FC33016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042" y="4329372"/>
            <a:ext cx="1432261" cy="1311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FA146-6487-B306-1679-BA5568D5D13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1638" y="4329372"/>
            <a:ext cx="1226400" cy="1311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CB2A9-7187-181F-78FD-9A0BB4689F2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6059" y="4515986"/>
            <a:ext cx="1432261" cy="13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2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40424A-6615-B4ED-02BB-9341008DB1A0}"/>
              </a:ext>
            </a:extLst>
          </p:cNvPr>
          <p:cNvSpPr txBox="1"/>
          <p:nvPr/>
        </p:nvSpPr>
        <p:spPr>
          <a:xfrm>
            <a:off x="2723843" y="5411450"/>
            <a:ext cx="674431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800" b="0" i="0" u="none" strike="noStrike">
                <a:solidFill>
                  <a:srgbClr val="2A5BD7"/>
                </a:solidFill>
                <a:effectLst/>
                <a:hlinkClick r:id="rId2"/>
              </a:rPr>
              <a:t>bit.ly/3fpjn5V</a:t>
            </a:r>
            <a:endParaRPr lang="en-GB" sz="880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76C5EF67-30A0-9C8E-EED1-04B38B57E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26" y="-81116"/>
            <a:ext cx="5791200" cy="5791200"/>
          </a:xfrm>
          <a:prstGeom prst="rect">
            <a:avLst/>
          </a:prstGeom>
        </p:spPr>
      </p:pic>
      <p:pic>
        <p:nvPicPr>
          <p:cNvPr id="3" name="Picture 2" descr="A yellow background with black text&#10;&#10;AI-generated content may be incorrect.">
            <a:extLst>
              <a:ext uri="{FF2B5EF4-FFF2-40B4-BE49-F238E27FC236}">
                <a16:creationId xmlns:a16="http://schemas.microsoft.com/office/drawing/2014/main" id="{A836D4CB-C17F-A750-FCE0-E2F169BF7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993304"/>
            <a:ext cx="10479712" cy="523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0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road sign on the sidewalk&#10;&#10;Description automatically generated with low confidence">
            <a:extLst>
              <a:ext uri="{FF2B5EF4-FFF2-40B4-BE49-F238E27FC236}">
                <a16:creationId xmlns:a16="http://schemas.microsoft.com/office/drawing/2014/main" id="{D92E0319-31CC-896A-11B4-19503B0EEF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18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indoor, toy, colorful, pile&#10;&#10;Description automatically generated">
            <a:extLst>
              <a:ext uri="{FF2B5EF4-FFF2-40B4-BE49-F238E27FC236}">
                <a16:creationId xmlns:a16="http://schemas.microsoft.com/office/drawing/2014/main" id="{D71CD2EF-D63A-08D4-282E-3CEE63DF35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9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6E242B1-CF42-9278-44BF-63E1ABB6C1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77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oy, indoor, wall, LEGO&#10;&#10;Description automatically generated">
            <a:extLst>
              <a:ext uri="{FF2B5EF4-FFF2-40B4-BE49-F238E27FC236}">
                <a16:creationId xmlns:a16="http://schemas.microsoft.com/office/drawing/2014/main" id="{A8F90E7A-B286-1273-E059-B90A868084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94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F151247-74A3-6682-B227-21C84D2A04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9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miling for the camera">
            <a:extLst>
              <a:ext uri="{FF2B5EF4-FFF2-40B4-BE49-F238E27FC236}">
                <a16:creationId xmlns:a16="http://schemas.microsoft.com/office/drawing/2014/main" id="{0BB02F6A-821E-782B-992D-BD4C91E18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49" y="548747"/>
            <a:ext cx="3610023" cy="56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email">
            <a:extLst>
              <a:ext uri="{FF2B5EF4-FFF2-40B4-BE49-F238E27FC236}">
                <a16:creationId xmlns:a16="http://schemas.microsoft.com/office/drawing/2014/main" id="{1C2B9275-12BD-E594-BE0A-F1D164D4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3504" y="2758106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FA661D-9265-3C2E-62A6-697EAA3704FE}"/>
              </a:ext>
            </a:extLst>
          </p:cNvPr>
          <p:cNvSpPr/>
          <p:nvPr/>
        </p:nvSpPr>
        <p:spPr>
          <a:xfrm>
            <a:off x="5305501" y="2850480"/>
            <a:ext cx="445551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Darren.Phillips@qnrl.com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F2138-0573-2429-D109-3F92D6801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273" y="3701859"/>
            <a:ext cx="1071948" cy="942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03FF39-519C-25E0-377D-907C8259CDBD}"/>
              </a:ext>
            </a:extLst>
          </p:cNvPr>
          <p:cNvSpPr/>
          <p:nvPr/>
        </p:nvSpPr>
        <p:spPr>
          <a:xfrm>
            <a:off x="5450413" y="3833386"/>
            <a:ext cx="29610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rtl="0"/>
            <a:r>
              <a:rPr lang="en-GB" sz="3200">
                <a:effectLst/>
                <a:latin typeface="-apple-system"/>
              </a:rPr>
              <a:t>@DaristaBarista 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4" descr="linkedin, social icon">
            <a:extLst>
              <a:ext uri="{FF2B5EF4-FFF2-40B4-BE49-F238E27FC236}">
                <a16:creationId xmlns:a16="http://schemas.microsoft.com/office/drawing/2014/main" id="{C8406577-7167-DAB1-5D8C-7A8051ED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669" y="4819487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C7CB7-2160-A972-109F-CDA4C7B960DB}"/>
              </a:ext>
            </a:extLst>
          </p:cNvPr>
          <p:cNvSpPr/>
          <p:nvPr/>
        </p:nvSpPr>
        <p:spPr>
          <a:xfrm>
            <a:off x="5450413" y="4816292"/>
            <a:ext cx="62328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linkedin.com/in/darrenphillips1984/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DFB930-9B11-26EA-325D-8934E274734E}"/>
              </a:ext>
            </a:extLst>
          </p:cNvPr>
          <p:cNvSpPr/>
          <p:nvPr/>
        </p:nvSpPr>
        <p:spPr>
          <a:xfrm>
            <a:off x="5476585" y="5972054"/>
            <a:ext cx="4830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/>
              <a:t>https://www.qnrl.com/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0DAD3-96B3-1E04-3C2E-E7E3195FEADA}"/>
              </a:ext>
            </a:extLst>
          </p:cNvPr>
          <p:cNvSpPr/>
          <p:nvPr/>
        </p:nvSpPr>
        <p:spPr>
          <a:xfrm>
            <a:off x="4841337" y="62928"/>
            <a:ext cx="517558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Darren Phillips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11B09-26E8-99C1-3A2C-EE1D79042237}"/>
              </a:ext>
            </a:extLst>
          </p:cNvPr>
          <p:cNvSpPr/>
          <p:nvPr/>
        </p:nvSpPr>
        <p:spPr>
          <a:xfrm>
            <a:off x="4351333" y="1083754"/>
            <a:ext cx="6484231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Marketing Guru</a:t>
            </a:r>
          </a:p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Graphics Genius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Fantastic Barista 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757EB8C-1A74-790F-90D1-B9A75496C17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972" y="5795018"/>
            <a:ext cx="1132484" cy="9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2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262004-DC27-416F-A6B3-D092BAFA95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9600" y="4986783"/>
            <a:ext cx="1071948" cy="7875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D69382-82AE-460C-ABA8-EC6C30FA6209}"/>
              </a:ext>
            </a:extLst>
          </p:cNvPr>
          <p:cNvSpPr/>
          <p:nvPr/>
        </p:nvSpPr>
        <p:spPr>
          <a:xfrm>
            <a:off x="4492084" y="5088164"/>
            <a:ext cx="33975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@MrKeithAtherton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4" descr="linkedin, social icon">
            <a:extLst>
              <a:ext uri="{FF2B5EF4-FFF2-40B4-BE49-F238E27FC236}">
                <a16:creationId xmlns:a16="http://schemas.microsoft.com/office/drawing/2014/main" id="{6D49B0B8-150E-42F5-9816-80DF34FF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4791" y="4081291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A226A-FC0F-469F-8460-4CBBB5638A14}"/>
              </a:ext>
            </a:extLst>
          </p:cNvPr>
          <p:cNvSpPr/>
          <p:nvPr/>
        </p:nvSpPr>
        <p:spPr>
          <a:xfrm>
            <a:off x="4494000" y="4146801"/>
            <a:ext cx="77571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https://www.linkedin.com/in/keith-atherton/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5AAA7-568D-45B5-B1EE-3EDF194F251C}"/>
              </a:ext>
            </a:extLst>
          </p:cNvPr>
          <p:cNvSpPr/>
          <p:nvPr/>
        </p:nvSpPr>
        <p:spPr>
          <a:xfrm>
            <a:off x="3712554" y="100480"/>
            <a:ext cx="831688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Keith Atherton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E74DC-EFDA-4B56-B59A-302AC635EE8A}"/>
              </a:ext>
            </a:extLst>
          </p:cNvPr>
          <p:cNvSpPr/>
          <p:nvPr/>
        </p:nvSpPr>
        <p:spPr>
          <a:xfrm>
            <a:off x="3712554" y="1207050"/>
            <a:ext cx="8312886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Platform Solution Architect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Microsoft MVP for Business Applications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Microsoft Certified Trainer (MCT)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Edinburgh, Scotland</a:t>
            </a:r>
          </a:p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[Not from there originally </a:t>
            </a:r>
            <a:r>
              <a:rPr lang="en-GB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🤫</a:t>
            </a:r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9DA84-F625-147B-ADEA-479B7AED3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561" y="100480"/>
            <a:ext cx="3111939" cy="31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mail">
            <a:extLst>
              <a:ext uri="{FF2B5EF4-FFF2-40B4-BE49-F238E27FC236}">
                <a16:creationId xmlns:a16="http://schemas.microsoft.com/office/drawing/2014/main" id="{138F62B5-B449-4B11-A146-187AE642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9952" y="2404360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238945-28DA-455D-8A18-C134E4B00A96}"/>
              </a:ext>
            </a:extLst>
          </p:cNvPr>
          <p:cNvSpPr/>
          <p:nvPr/>
        </p:nvSpPr>
        <p:spPr>
          <a:xfrm>
            <a:off x="5321949" y="2496734"/>
            <a:ext cx="445551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rwlp.french@gmail.com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7CAC4A-0427-39FA-AD28-836EBD7AB7AA}"/>
              </a:ext>
            </a:extLst>
          </p:cNvPr>
          <p:cNvGrpSpPr/>
          <p:nvPr/>
        </p:nvGrpSpPr>
        <p:grpSpPr>
          <a:xfrm>
            <a:off x="4061938" y="5418731"/>
            <a:ext cx="7987743" cy="715797"/>
            <a:chOff x="4128117" y="4433370"/>
            <a:chExt cx="7987743" cy="715797"/>
          </a:xfrm>
        </p:grpSpPr>
        <p:pic>
          <p:nvPicPr>
            <p:cNvPr id="11" name="Picture 4" descr="linkedin, social icon">
              <a:extLst>
                <a:ext uri="{FF2B5EF4-FFF2-40B4-BE49-F238E27FC236}">
                  <a16:creationId xmlns:a16="http://schemas.microsoft.com/office/drawing/2014/main" id="{6D49B0B8-150E-42F5-9816-80DF34FFF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117" y="4433370"/>
              <a:ext cx="799042" cy="71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4A226A-FC0F-469F-8460-4CBBB5638A14}"/>
                </a:ext>
              </a:extLst>
            </p:cNvPr>
            <p:cNvSpPr/>
            <p:nvPr/>
          </p:nvSpPr>
          <p:spPr>
            <a:xfrm>
              <a:off x="4951847" y="4498880"/>
              <a:ext cx="716401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https://www.linkedin.com/in/rwlpfrench/</a:t>
              </a:r>
              <a:endPara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5AAA7-568D-45B5-B1EE-3EDF194F251C}"/>
              </a:ext>
            </a:extLst>
          </p:cNvPr>
          <p:cNvSpPr/>
          <p:nvPr/>
        </p:nvSpPr>
        <p:spPr>
          <a:xfrm>
            <a:off x="4728969" y="-16179"/>
            <a:ext cx="504849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E74DC-EFDA-4B56-B59A-302AC635EE8A}"/>
              </a:ext>
            </a:extLst>
          </p:cNvPr>
          <p:cNvSpPr/>
          <p:nvPr/>
        </p:nvSpPr>
        <p:spPr>
          <a:xfrm>
            <a:off x="4179952" y="983964"/>
            <a:ext cx="6484231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strike="sngStrike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Chief Power BI Nerd</a:t>
            </a:r>
            <a:r>
              <a:rPr lang="en-US" sz="1400" b="0" strike="sngStrike" cap="none" spc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Quor</a:t>
            </a:r>
            <a:r>
              <a:rPr lang="en-US" sz="1400" strike="sngStrike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Nerd at Aggreko</a:t>
            </a:r>
          </a:p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Sunny Glasgow, Scotland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48B4ACD-03A4-5030-6B9C-54CFE1652F63}"/>
              </a:ext>
            </a:extLst>
          </p:cNvPr>
          <p:cNvGrpSpPr/>
          <p:nvPr/>
        </p:nvGrpSpPr>
        <p:grpSpPr>
          <a:xfrm>
            <a:off x="4138138" y="3322868"/>
            <a:ext cx="5151884" cy="677953"/>
            <a:chOff x="4138138" y="3322868"/>
            <a:chExt cx="5151884" cy="6779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69382-82AE-460C-ABA8-EC6C30FA6209}"/>
                </a:ext>
              </a:extLst>
            </p:cNvPr>
            <p:cNvSpPr/>
            <p:nvPr/>
          </p:nvSpPr>
          <p:spPr>
            <a:xfrm>
              <a:off x="5071367" y="3416046"/>
              <a:ext cx="421865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200"/>
                <a:t>@sqlbobscot.bsky.social</a:t>
              </a:r>
              <a:endParaRPr lang="en-US"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4" name="Picture 3" descr="A blue butterfly with a white background&#10;&#10;AI-generated content may be incorrect.">
              <a:extLst>
                <a:ext uri="{FF2B5EF4-FFF2-40B4-BE49-F238E27FC236}">
                  <a16:creationId xmlns:a16="http://schemas.microsoft.com/office/drawing/2014/main" id="{BBE8F499-50C0-8930-A6B7-EA86B7E9F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138" y="3322868"/>
              <a:ext cx="774149" cy="677953"/>
            </a:xfrm>
            <a:prstGeom prst="rect">
              <a:avLst/>
            </a:prstGeom>
          </p:spPr>
        </p:pic>
      </p:grpSp>
      <p:pic>
        <p:nvPicPr>
          <p:cNvPr id="22" name="Picture 21" descr="A blue and white logo&#10;&#10;AI-generated content may be incorrect.">
            <a:extLst>
              <a:ext uri="{FF2B5EF4-FFF2-40B4-BE49-F238E27FC236}">
                <a16:creationId xmlns:a16="http://schemas.microsoft.com/office/drawing/2014/main" id="{4286659B-B7B4-58FB-C76A-2ACBA1FC3E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138" y="4329389"/>
            <a:ext cx="715797" cy="7157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27C20B8-2025-DC50-0DAE-840C1052CF62}"/>
              </a:ext>
            </a:extLst>
          </p:cNvPr>
          <p:cNvSpPr txBox="1"/>
          <p:nvPr/>
        </p:nvSpPr>
        <p:spPr>
          <a:xfrm>
            <a:off x="5071367" y="4329389"/>
            <a:ext cx="53832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/>
              <a:t>@SqlBobScot@techhub.social</a:t>
            </a:r>
          </a:p>
        </p:txBody>
      </p:sp>
    </p:spTree>
    <p:extLst>
      <p:ext uri="{BB962C8B-B14F-4D97-AF65-F5344CB8AC3E}">
        <p14:creationId xmlns:p14="http://schemas.microsoft.com/office/powerpoint/2010/main" val="1034482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7903D3D-528F-A471-1630-575C5BE6E1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73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75804-76E4-BC75-5B39-59D7231700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" y="0"/>
            <a:ext cx="12190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5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69242-1B7C-ABE3-D1C4-81A3E884A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2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climbing a rock wall">
            <a:extLst>
              <a:ext uri="{FF2B5EF4-FFF2-40B4-BE49-F238E27FC236}">
                <a16:creationId xmlns:a16="http://schemas.microsoft.com/office/drawing/2014/main" id="{69ECB2A2-CB7E-5579-9BF8-DB759F55DD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91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making food in a kitchen&#10;&#10;Description automatically generated with low confidence">
            <a:extLst>
              <a:ext uri="{FF2B5EF4-FFF2-40B4-BE49-F238E27FC236}">
                <a16:creationId xmlns:a16="http://schemas.microsoft.com/office/drawing/2014/main" id="{96F7E7BC-4EE3-A752-80B0-ADE8D182F9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10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BDA5684B-D0B2-A95A-F3ED-1FEBCEBDBB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ign">
            <a:extLst>
              <a:ext uri="{FF2B5EF4-FFF2-40B4-BE49-F238E27FC236}">
                <a16:creationId xmlns:a16="http://schemas.microsoft.com/office/drawing/2014/main" id="{1E575804-76E4-BC75-5B39-59D7231700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" y="0"/>
            <a:ext cx="12190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7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erson smiling for the camera">
            <a:extLst>
              <a:ext uri="{FF2B5EF4-FFF2-40B4-BE49-F238E27FC236}">
                <a16:creationId xmlns:a16="http://schemas.microsoft.com/office/drawing/2014/main" id="{BCA89FE2-F6B5-420D-3D6C-B14827E5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000" y="357600"/>
            <a:ext cx="6153600" cy="6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2DBECC8C-AA1A-AE10-1A29-353DBC76320B}"/>
              </a:ext>
            </a:extLst>
          </p:cNvPr>
          <p:cNvSpPr/>
          <p:nvPr/>
        </p:nvSpPr>
        <p:spPr>
          <a:xfrm>
            <a:off x="6695027" y="742863"/>
            <a:ext cx="5496974" cy="4762587"/>
          </a:xfrm>
          <a:prstGeom prst="wedgeEllipseCallout">
            <a:avLst>
              <a:gd name="adj1" fmla="val -71778"/>
              <a:gd name="adj2" fmla="val 16950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“Robert your boss has told me you can work on this Power BI report idea..”</a:t>
            </a:r>
          </a:p>
        </p:txBody>
      </p:sp>
    </p:spTree>
    <p:extLst>
      <p:ext uri="{BB962C8B-B14F-4D97-AF65-F5344CB8AC3E}">
        <p14:creationId xmlns:p14="http://schemas.microsoft.com/office/powerpoint/2010/main" val="742875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person holding a bottle">
            <a:extLst>
              <a:ext uri="{FF2B5EF4-FFF2-40B4-BE49-F238E27FC236}">
                <a16:creationId xmlns:a16="http://schemas.microsoft.com/office/drawing/2014/main" id="{D304DCF7-F015-4593-8F3A-86A438F5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9850" y="542925"/>
            <a:ext cx="57721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3D9C9A9C-6D68-9954-B336-BFEB519A6EC1}"/>
              </a:ext>
            </a:extLst>
          </p:cNvPr>
          <p:cNvSpPr/>
          <p:nvPr/>
        </p:nvSpPr>
        <p:spPr>
          <a:xfrm>
            <a:off x="0" y="800056"/>
            <a:ext cx="4514850" cy="5257887"/>
          </a:xfrm>
          <a:prstGeom prst="wedgeEllipseCallout">
            <a:avLst>
              <a:gd name="adj1" fmla="val 91294"/>
              <a:gd name="adj2" fmla="val 573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“That’s fantastic Darren, can you show me the idea?”</a:t>
            </a:r>
          </a:p>
        </p:txBody>
      </p:sp>
    </p:spTree>
    <p:extLst>
      <p:ext uri="{BB962C8B-B14F-4D97-AF65-F5344CB8AC3E}">
        <p14:creationId xmlns:p14="http://schemas.microsoft.com/office/powerpoint/2010/main" val="52383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06C2A9-F65F-06AE-B82D-DA44F7F3E25B}"/>
              </a:ext>
            </a:extLst>
          </p:cNvPr>
          <p:cNvSpPr/>
          <p:nvPr/>
        </p:nvSpPr>
        <p:spPr>
          <a:xfrm>
            <a:off x="408289" y="1905506"/>
            <a:ext cx="11375422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Dramatic pause</a:t>
            </a:r>
          </a:p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(my boss had to email to me)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6170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16A93-4AB4-5B39-5FE5-ACB961E1BE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70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7D8FC77-5C6C-55D5-471A-67FC1634F2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4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16A93-4AB4-5B39-5FE5-ACB961E1BE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clock&#10;&#10;AI-generated content may be incorrect.">
            <a:extLst>
              <a:ext uri="{FF2B5EF4-FFF2-40B4-BE49-F238E27FC236}">
                <a16:creationId xmlns:a16="http://schemas.microsoft.com/office/drawing/2014/main" id="{FFDDC102-0D8B-9E8F-4624-7BB94A5C3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"/>
            <a:ext cx="6857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91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721A855-F834-3BDB-84ED-E64B402170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15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556785-12B1-265A-AC08-C17D7FABAA62}"/>
              </a:ext>
            </a:extLst>
          </p:cNvPr>
          <p:cNvSpPr/>
          <p:nvPr/>
        </p:nvSpPr>
        <p:spPr>
          <a:xfrm>
            <a:off x="1883982" y="828288"/>
            <a:ext cx="8424036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First </a:t>
            </a:r>
          </a:p>
          <a:p>
            <a:pPr algn="ctr"/>
            <a:r>
              <a:rPr lang="en-US" sz="16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1617592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344D44D0-0127-4E5B-8B9C-6DBD5C01D5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446" y="144724"/>
            <a:ext cx="3017066" cy="815725"/>
          </a:xfrm>
          <a:prstGeom prst="rect">
            <a:avLst/>
          </a:prstGeom>
        </p:spPr>
      </p:pic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83C5AA02-34FB-45C5-A6B4-78A8379165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679" y="3249738"/>
            <a:ext cx="7962959" cy="3660888"/>
          </a:xfrm>
          <a:prstGeom prst="rect">
            <a:avLst/>
          </a:prstGeom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4B51659E-E0BB-49F1-8225-6041506BBF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120" y="1315889"/>
            <a:ext cx="6096652" cy="1933849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28C4A6E-E79C-46B0-829F-24C5E48B7F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052" y="778036"/>
            <a:ext cx="3442889" cy="344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79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Five square speech bubbles in color">
            <a:extLst>
              <a:ext uri="{FF2B5EF4-FFF2-40B4-BE49-F238E27FC236}">
                <a16:creationId xmlns:a16="http://schemas.microsoft.com/office/drawing/2014/main" id="{E9722B71-4BA3-C137-5859-FA044217E7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9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2" descr="A person smiling for the camera">
            <a:extLst>
              <a:ext uri="{FF2B5EF4-FFF2-40B4-BE49-F238E27FC236}">
                <a16:creationId xmlns:a16="http://schemas.microsoft.com/office/drawing/2014/main" id="{C925728C-2A14-98DF-95C0-DC488409C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7387" y="170014"/>
            <a:ext cx="3805676" cy="65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hanging lightbulb">
            <a:extLst>
              <a:ext uri="{FF2B5EF4-FFF2-40B4-BE49-F238E27FC236}">
                <a16:creationId xmlns:a16="http://schemas.microsoft.com/office/drawing/2014/main" id="{0D6F5F9A-F072-AED1-8D27-2DFBD58290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4179224" y="170014"/>
            <a:ext cx="7825389" cy="651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74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8D1B0-8D54-AB64-64BF-EF21718752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12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2" descr="A person smiling for the camera">
            <a:extLst>
              <a:ext uri="{FF2B5EF4-FFF2-40B4-BE49-F238E27FC236}">
                <a16:creationId xmlns:a16="http://schemas.microsoft.com/office/drawing/2014/main" id="{C925728C-2A14-98DF-95C0-DC488409C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7387" y="170014"/>
            <a:ext cx="3805676" cy="65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ign on a brick wall&#10;&#10;Description automatically generated with medium confidence">
            <a:extLst>
              <a:ext uri="{FF2B5EF4-FFF2-40B4-BE49-F238E27FC236}">
                <a16:creationId xmlns:a16="http://schemas.microsoft.com/office/drawing/2014/main" id="{D41C6368-E489-37DA-3EDC-2DF77B378F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8068" y="1436600"/>
            <a:ext cx="6994703" cy="52496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2B19B8-80D8-9029-9EDE-C571AE38420E}"/>
              </a:ext>
            </a:extLst>
          </p:cNvPr>
          <p:cNvSpPr/>
          <p:nvPr/>
        </p:nvSpPr>
        <p:spPr>
          <a:xfrm>
            <a:off x="7087766" y="356828"/>
            <a:ext cx="36091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Darren says </a:t>
            </a:r>
          </a:p>
        </p:txBody>
      </p:sp>
    </p:spTree>
    <p:extLst>
      <p:ext uri="{BB962C8B-B14F-4D97-AF65-F5344CB8AC3E}">
        <p14:creationId xmlns:p14="http://schemas.microsoft.com/office/powerpoint/2010/main" val="3824601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2AD8C54-B3F7-A630-0898-46C463C112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60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53463F-0D54-8FFB-D0D0-B1CEE4AC6C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2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2F8FF5-B4FC-1511-C6AC-7E17A760ACFA}"/>
              </a:ext>
            </a:extLst>
          </p:cNvPr>
          <p:cNvSpPr/>
          <p:nvPr/>
        </p:nvSpPr>
        <p:spPr>
          <a:xfrm>
            <a:off x="124570" y="1397674"/>
            <a:ext cx="11942859" cy="40626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Now with added </a:t>
            </a:r>
          </a:p>
          <a:p>
            <a:pPr algn="ctr"/>
            <a:r>
              <a:rPr lang="en-US" sz="9600" b="0" cap="none" spc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Quorum-</a:t>
            </a:r>
            <a:r>
              <a:rPr lang="en-US" sz="9600" b="0" cap="none" spc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inmation</a:t>
            </a:r>
            <a:endParaRPr lang="en-US" sz="9600" b="0" cap="none" spc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660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(animation)</a:t>
            </a:r>
            <a:endParaRPr lang="en-US" sz="6600" b="0" cap="none" spc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952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83365772-C9CD-3930-96A5-F675DA521A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69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1CD3EA1-9B2F-3C08-BA80-B87B5313A8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159"/>
            <a:ext cx="12192000" cy="68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69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a beard and hat&#10;&#10;AI-generated content may be incorrect.">
            <a:extLst>
              <a:ext uri="{FF2B5EF4-FFF2-40B4-BE49-F238E27FC236}">
                <a16:creationId xmlns:a16="http://schemas.microsoft.com/office/drawing/2014/main" id="{B2D80DD1-B959-6DF2-E5E5-A8C941EC8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 b="1377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63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9A35D3-745F-AE6F-52CD-3E96ACDA96FD}"/>
              </a:ext>
            </a:extLst>
          </p:cNvPr>
          <p:cNvSpPr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How 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dog, wall, indoor, looking&#10;&#10;Description automatically generated">
            <a:extLst>
              <a:ext uri="{FF2B5EF4-FFF2-40B4-BE49-F238E27FC236}">
                <a16:creationId xmlns:a16="http://schemas.microsoft.com/office/drawing/2014/main" id="{EA5B03DB-49AD-71B0-7DCF-A67B9A1E29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7433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313A0-8163-9ED2-1339-05769CE26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503" y="3048001"/>
            <a:ext cx="2524758" cy="95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Magic Wand Auto with solid fill">
            <a:extLst>
              <a:ext uri="{FF2B5EF4-FFF2-40B4-BE49-F238E27FC236}">
                <a16:creationId xmlns:a16="http://schemas.microsoft.com/office/drawing/2014/main" id="{9F78BFBF-D60D-4C65-B403-92CCA51BC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3195" y="2819399"/>
            <a:ext cx="1414131" cy="14141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25F84A-CE4B-F95A-557A-97758E958B5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645261" y="3526465"/>
            <a:ext cx="21579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C09A10-21CF-E1CD-8729-7F5AB7286254}"/>
              </a:ext>
            </a:extLst>
          </p:cNvPr>
          <p:cNvCxnSpPr>
            <a:cxnSpLocks/>
            <a:stCxn id="5" idx="3"/>
            <a:endCxn id="1028" idx="1"/>
          </p:cNvCxnSpPr>
          <p:nvPr/>
        </p:nvCxnSpPr>
        <p:spPr>
          <a:xfrm>
            <a:off x="6217326" y="3526465"/>
            <a:ext cx="1982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CFD69F-EB46-626D-0A5B-3E920E2F1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99830" y="2118537"/>
            <a:ext cx="3352211" cy="28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511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66BE89-5040-8EFA-E178-2876AED0DC0F}"/>
              </a:ext>
            </a:extLst>
          </p:cNvPr>
          <p:cNvGrpSpPr/>
          <p:nvPr/>
        </p:nvGrpSpPr>
        <p:grpSpPr>
          <a:xfrm>
            <a:off x="3521676" y="0"/>
            <a:ext cx="5148648" cy="6858000"/>
            <a:chOff x="3714750" y="0"/>
            <a:chExt cx="5148648" cy="6858000"/>
          </a:xfrm>
        </p:grpSpPr>
        <p:pic>
          <p:nvPicPr>
            <p:cNvPr id="2052" name="Picture 4" descr="Scooby doo mask reveal |  Magic tech; Azure Data Factory | image tagged in scooby doo mask reveal | made w/ Imgflip meme maker">
              <a:extLst>
                <a:ext uri="{FF2B5EF4-FFF2-40B4-BE49-F238E27FC236}">
                  <a16:creationId xmlns:a16="http://schemas.microsoft.com/office/drawing/2014/main" id="{D12539F8-F3C9-F460-CE77-91BAA20D1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50" y="0"/>
              <a:ext cx="514864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Graphic 1" descr="Magic Wand Auto with solid fill">
              <a:extLst>
                <a:ext uri="{FF2B5EF4-FFF2-40B4-BE49-F238E27FC236}">
                  <a16:creationId xmlns:a16="http://schemas.microsoft.com/office/drawing/2014/main" id="{20D4136B-2AED-D9C6-42FE-FBD5C936D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91331" y="506560"/>
              <a:ext cx="1790761" cy="179076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5F20CC-938A-90E2-6250-8BD373E3D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21052" y="3997935"/>
              <a:ext cx="1461040" cy="1458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61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2F2AD-5279-14B0-E4FD-744D737E33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32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2448FC-1D03-9EB6-A710-5404106E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97" y="81266"/>
            <a:ext cx="6619864" cy="6776734"/>
          </a:xfrm>
          <a:prstGeom prst="rect">
            <a:avLst/>
          </a:prstGeom>
        </p:spPr>
      </p:pic>
      <p:pic>
        <p:nvPicPr>
          <p:cNvPr id="11" name="Graphic 10" descr="Badge with solid fill">
            <a:extLst>
              <a:ext uri="{FF2B5EF4-FFF2-40B4-BE49-F238E27FC236}">
                <a16:creationId xmlns:a16="http://schemas.microsoft.com/office/drawing/2014/main" id="{B53482EA-0F77-1F2A-6B5F-71641FC4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34" y="2611054"/>
            <a:ext cx="1717158" cy="171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309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962AE4-D334-A62F-2CA3-40A40F8FFD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4016"/>
            <a:ext cx="12192000" cy="5603984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43702A03-FF18-12C4-704C-A8BF67221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2981" y="0"/>
            <a:ext cx="1166037" cy="11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47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82F2AD-5279-14B0-E4FD-744D737E33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71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8DEBD5-503C-FC64-098A-FA5C9DA657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610" y="0"/>
            <a:ext cx="1170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1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&#10;&#10;AI-generated content may be incorrect.">
            <a:extLst>
              <a:ext uri="{FF2B5EF4-FFF2-40B4-BE49-F238E27FC236}">
                <a16:creationId xmlns:a16="http://schemas.microsoft.com/office/drawing/2014/main" id="{8400EDBE-55C7-D1B4-5CE8-B592C529B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6" y="1757237"/>
            <a:ext cx="12212256" cy="33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74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his mouth open&#10;&#10;Description automatically generated with low confidence">
            <a:extLst>
              <a:ext uri="{FF2B5EF4-FFF2-40B4-BE49-F238E27FC236}">
                <a16:creationId xmlns:a16="http://schemas.microsoft.com/office/drawing/2014/main" id="{060382D3-69F7-2ED7-1342-AF802AEB8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84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556785-12B1-265A-AC08-C17D7FABAA62}"/>
              </a:ext>
            </a:extLst>
          </p:cNvPr>
          <p:cNvSpPr/>
          <p:nvPr/>
        </p:nvSpPr>
        <p:spPr>
          <a:xfrm>
            <a:off x="0" y="812899"/>
            <a:ext cx="12192000" cy="523220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7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Second challenge</a:t>
            </a:r>
          </a:p>
        </p:txBody>
      </p:sp>
    </p:spTree>
    <p:extLst>
      <p:ext uri="{BB962C8B-B14F-4D97-AF65-F5344CB8AC3E}">
        <p14:creationId xmlns:p14="http://schemas.microsoft.com/office/powerpoint/2010/main" val="11013812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A2D8C66-C9A1-AA33-A8E0-7F385F312A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97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C2919D-D9EC-4E50-9718-9A1794C4EC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59"/>
            <a:ext cx="12192000" cy="68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99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Smiling white dog">
            <a:extLst>
              <a:ext uri="{FF2B5EF4-FFF2-40B4-BE49-F238E27FC236}">
                <a16:creationId xmlns:a16="http://schemas.microsoft.com/office/drawing/2014/main" id="{E1AAFDFF-227D-6A9A-ADBF-7E3089D99C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036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One Does Not Simply Meme |  SQL Server does not; Do KMZ Files | image tagged in memes,one does not simply | made w/ Imgflip meme maker">
            <a:extLst>
              <a:ext uri="{FF2B5EF4-FFF2-40B4-BE49-F238E27FC236}">
                <a16:creationId xmlns:a16="http://schemas.microsoft.com/office/drawing/2014/main" id="{01013E14-7828-DCB8-1945-62244C9B3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3685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road sign on the sidewalk&#10;&#10;Description automatically generated with low confidence">
            <a:extLst>
              <a:ext uri="{FF2B5EF4-FFF2-40B4-BE49-F238E27FC236}">
                <a16:creationId xmlns:a16="http://schemas.microsoft.com/office/drawing/2014/main" id="{D92E0319-31CC-896A-11B4-19503B0EEF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406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erson with his arms raised&#10;&#10;Description automatically generated with medium confidence">
            <a:extLst>
              <a:ext uri="{FF2B5EF4-FFF2-40B4-BE49-F238E27FC236}">
                <a16:creationId xmlns:a16="http://schemas.microsoft.com/office/drawing/2014/main" id="{332B3B07-79C6-96EC-5290-67F7EBD937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655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6E89C-710F-6EC7-058F-F163E7B8DA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483" y="0"/>
            <a:ext cx="6819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71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3EB08A-2550-8C7D-441B-64E0A761BC85}"/>
              </a:ext>
            </a:extLst>
          </p:cNvPr>
          <p:cNvSpPr txBox="1"/>
          <p:nvPr/>
        </p:nvSpPr>
        <p:spPr>
          <a:xfrm>
            <a:off x="398721" y="525641"/>
            <a:ext cx="11394558" cy="5806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will produce a ‘SQL script’ like this one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#CREATE  TABLE tracks (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# 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fileId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VARCHAR(16) NOT NULL,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# 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idx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INT NOT NULL,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# 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lat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DOUBLE NOT NULL,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# 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lon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DOUBLE NOT NULL,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# 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ele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DOUBLE NULL,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#  PRIMARY KEY (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fileId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idx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#);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INSERT INTO tracks (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fileId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idx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lat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lon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ele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VALUES ('null', '1', '42.33876000', '-83.0525900', '190.0');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INSERT INTO tracks (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fileId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idx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lat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lon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ele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VALUES ('null', '2', '42.33762000', '-83.0552800', '184.0');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INSERT INTO tracks (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fileId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idx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lat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lon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ele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VALUES ('null', '3', '42.33822000', '-83.0557500', '180.0');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INSERT INTO tracks (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fileId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idx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lat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lon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ele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VALUES ('null', '4', '42.33833000', '-83.0558200', '180.0');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INSERT INTO tracks (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fileId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idx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lat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lon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ele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VALUES ('null', '5', '42.33839000', '-83.0558500', '180.0');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INSERT INTO tracks (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fileId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idx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lat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lon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ele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VALUES ('null', '6', '42.33855000', '-83.0559600', '182.0');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INSERT INTO tracks (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fileId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idx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lat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lon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140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ele</a:t>
            </a:r>
            <a:r>
              <a:rPr lang="en-GB" sz="140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VALUES ('null', '7', '42.33875000', '-83.0561600', '183.0');</a:t>
            </a:r>
            <a:endParaRPr lang="en-GB" sz="2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53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and white text&#10;&#10;AI-generated content may be incorrect.">
            <a:extLst>
              <a:ext uri="{FF2B5EF4-FFF2-40B4-BE49-F238E27FC236}">
                <a16:creationId xmlns:a16="http://schemas.microsoft.com/office/drawing/2014/main" id="{D066C05D-94F1-F4E5-0317-DA4BB8867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03" y="1119116"/>
            <a:ext cx="8198645" cy="2213635"/>
          </a:xfrm>
          <a:prstGeom prst="rect">
            <a:avLst/>
          </a:prstGeom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91241D-FD00-9416-C2D9-3AD01CD78AB0}"/>
              </a:ext>
            </a:extLst>
          </p:cNvPr>
          <p:cNvSpPr/>
          <p:nvPr/>
        </p:nvSpPr>
        <p:spPr>
          <a:xfrm>
            <a:off x="1289304" y="3429000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0" kern="1200" cap="none" spc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Employee owned</a:t>
            </a:r>
          </a:p>
        </p:txBody>
      </p:sp>
    </p:spTree>
    <p:extLst>
      <p:ext uri="{BB962C8B-B14F-4D97-AF65-F5344CB8AC3E}">
        <p14:creationId xmlns:p14="http://schemas.microsoft.com/office/powerpoint/2010/main" val="371900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3EF4D3-D25E-4F1E-F0A6-7430B9DF7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325" y="0"/>
            <a:ext cx="7513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94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EB3A59-FBAB-BAA4-84D9-0088057584D4}"/>
              </a:ext>
            </a:extLst>
          </p:cNvPr>
          <p:cNvGrpSpPr/>
          <p:nvPr/>
        </p:nvGrpSpPr>
        <p:grpSpPr>
          <a:xfrm>
            <a:off x="-1504" y="1282"/>
            <a:ext cx="12191980" cy="6856718"/>
            <a:chOff x="20" y="0"/>
            <a:chExt cx="12191980" cy="6856718"/>
          </a:xfrm>
        </p:grpSpPr>
        <p:pic>
          <p:nvPicPr>
            <p:cNvPr id="3" name="Picture 2" descr="Map&#10;&#10;Description automatically generated">
              <a:extLst>
                <a:ext uri="{FF2B5EF4-FFF2-40B4-BE49-F238E27FC236}">
                  <a16:creationId xmlns:a16="http://schemas.microsoft.com/office/drawing/2014/main" id="{41590F2E-5CF1-0793-3082-E9DE5EB2E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" y="0"/>
              <a:ext cx="12191980" cy="6856718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63A7F8B-E738-7A28-27BE-16690E2497D4}"/>
                </a:ext>
              </a:extLst>
            </p:cNvPr>
            <p:cNvCxnSpPr/>
            <p:nvPr/>
          </p:nvCxnSpPr>
          <p:spPr>
            <a:xfrm>
              <a:off x="5515897" y="1976284"/>
              <a:ext cx="1777180" cy="1541206"/>
            </a:xfrm>
            <a:prstGeom prst="straightConnector1">
              <a:avLst/>
            </a:prstGeom>
            <a:ln w="1016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A0B541D-981D-DF0D-294A-E4FEA6100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2846" y="1976284"/>
              <a:ext cx="1431527" cy="417871"/>
            </a:xfrm>
            <a:prstGeom prst="straightConnector1">
              <a:avLst/>
            </a:prstGeom>
            <a:ln w="1016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ADC9BBC-860B-92F2-AEDC-CAD76D8CBAF0}"/>
              </a:ext>
            </a:extLst>
          </p:cNvPr>
          <p:cNvSpPr/>
          <p:nvPr/>
        </p:nvSpPr>
        <p:spPr>
          <a:xfrm>
            <a:off x="6201127" y="228522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294B8-3B33-23AD-920B-374605A22672}"/>
              </a:ext>
            </a:extLst>
          </p:cNvPr>
          <p:cNvSpPr/>
          <p:nvPr/>
        </p:nvSpPr>
        <p:spPr>
          <a:xfrm>
            <a:off x="4676580" y="1723554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0452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lmost There GIF by memecandy">
            <a:extLst>
              <a:ext uri="{FF2B5EF4-FFF2-40B4-BE49-F238E27FC236}">
                <a16:creationId xmlns:a16="http://schemas.microsoft.com/office/drawing/2014/main" id="{CA8E9BC9-BDB1-92D4-2EAC-F85F7696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68821" y="0"/>
            <a:ext cx="99862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7823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A8707534-7965-6B64-8A56-79E20E2337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834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Superman |  TSQL | image tagged in superman | made w/ Imgflip meme maker">
            <a:extLst>
              <a:ext uri="{FF2B5EF4-FFF2-40B4-BE49-F238E27FC236}">
                <a16:creationId xmlns:a16="http://schemas.microsoft.com/office/drawing/2014/main" id="{DC2FAB95-E134-2D5D-2205-C515F75FF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3987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4F6D84-FA93-34FF-4D41-783E4E30B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3881" y="0"/>
            <a:ext cx="5864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208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E1D1676-1F1F-7AFB-26FD-3CF61D434FA9}"/>
              </a:ext>
            </a:extLst>
          </p:cNvPr>
          <p:cNvGrpSpPr/>
          <p:nvPr/>
        </p:nvGrpSpPr>
        <p:grpSpPr>
          <a:xfrm>
            <a:off x="-54076" y="1"/>
            <a:ext cx="12246076" cy="6280355"/>
            <a:chOff x="-54076" y="1"/>
            <a:chExt cx="12246076" cy="62803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A2DCB3-F93E-E451-1DF2-4528F24D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076" y="132736"/>
              <a:ext cx="8091948" cy="6068961"/>
            </a:xfrm>
            <a:prstGeom prst="rect">
              <a:avLst/>
            </a:prstGeom>
          </p:spPr>
        </p:pic>
        <p:sp>
          <p:nvSpPr>
            <p:cNvPr id="2" name="Callout: Line 1">
              <a:extLst>
                <a:ext uri="{FF2B5EF4-FFF2-40B4-BE49-F238E27FC236}">
                  <a16:creationId xmlns:a16="http://schemas.microsoft.com/office/drawing/2014/main" id="{92CA3C61-C623-4CF9-0F15-9A6BBD15516E}"/>
                </a:ext>
              </a:extLst>
            </p:cNvPr>
            <p:cNvSpPr/>
            <p:nvPr/>
          </p:nvSpPr>
          <p:spPr>
            <a:xfrm>
              <a:off x="8295968" y="1"/>
              <a:ext cx="3896032" cy="2757948"/>
            </a:xfrm>
            <a:prstGeom prst="borderCallout1">
              <a:avLst>
                <a:gd name="adj1" fmla="val 9124"/>
                <a:gd name="adj2" fmla="val -5"/>
                <a:gd name="adj3" fmla="val 43021"/>
                <a:gd name="adj4" fmla="val -49818"/>
              </a:avLst>
            </a:prstGeom>
            <a:noFill/>
            <a:ln w="107950"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>
                  <a:solidFill>
                    <a:schemeClr val="tx1"/>
                  </a:solidFill>
                </a:rPr>
                <a:t>Distance from </a:t>
              </a:r>
              <a:br>
                <a:rPr lang="en-GB" sz="3600">
                  <a:solidFill>
                    <a:schemeClr val="tx1"/>
                  </a:solidFill>
                </a:rPr>
              </a:br>
              <a:r>
                <a:rPr lang="en-GB" sz="3600">
                  <a:solidFill>
                    <a:schemeClr val="tx1"/>
                  </a:solidFill>
                </a:rPr>
                <a:t>Starting Point </a:t>
              </a:r>
              <a:br>
                <a:rPr lang="en-GB" sz="3600">
                  <a:solidFill>
                    <a:schemeClr val="tx1"/>
                  </a:solidFill>
                </a:rPr>
              </a:br>
              <a:r>
                <a:rPr lang="en-GB" sz="3600">
                  <a:solidFill>
                    <a:schemeClr val="tx1"/>
                  </a:solidFill>
                </a:rPr>
                <a:t>to End Point</a:t>
              </a:r>
            </a:p>
            <a:p>
              <a:pPr algn="ctr"/>
              <a:r>
                <a:rPr lang="en-GB" sz="3600">
                  <a:solidFill>
                    <a:schemeClr val="tx1"/>
                  </a:solidFill>
                </a:rPr>
                <a:t>= 2.2 KM</a:t>
              </a:r>
            </a:p>
          </p:txBody>
        </p:sp>
        <p:sp>
          <p:nvSpPr>
            <p:cNvPr id="3" name="Callout: Line 2">
              <a:extLst>
                <a:ext uri="{FF2B5EF4-FFF2-40B4-BE49-F238E27FC236}">
                  <a16:creationId xmlns:a16="http://schemas.microsoft.com/office/drawing/2014/main" id="{59984B16-0B10-2160-F3E3-58E7AD8EFFB9}"/>
                </a:ext>
              </a:extLst>
            </p:cNvPr>
            <p:cNvSpPr/>
            <p:nvPr/>
          </p:nvSpPr>
          <p:spPr>
            <a:xfrm>
              <a:off x="8212393" y="3522408"/>
              <a:ext cx="3896032" cy="2757948"/>
            </a:xfrm>
            <a:prstGeom prst="borderCallout1">
              <a:avLst>
                <a:gd name="adj1" fmla="val 9124"/>
                <a:gd name="adj2" fmla="val -5"/>
                <a:gd name="adj3" fmla="val 11687"/>
                <a:gd name="adj4" fmla="val -27684"/>
              </a:avLst>
            </a:prstGeom>
            <a:noFill/>
            <a:ln w="107950"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>
                  <a:solidFill>
                    <a:schemeClr val="tx1"/>
                  </a:solidFill>
                </a:rPr>
                <a:t>Total distance to the End Point = 23.4 KM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326318-685D-5F72-E6A2-5CAC2880FD8B}"/>
                </a:ext>
              </a:extLst>
            </p:cNvPr>
            <p:cNvSpPr/>
            <p:nvPr/>
          </p:nvSpPr>
          <p:spPr>
            <a:xfrm>
              <a:off x="5384007" y="1095375"/>
              <a:ext cx="952500" cy="247649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DDDB9-7479-DE2D-AD54-E24289D43E17}"/>
                </a:ext>
              </a:extLst>
            </p:cNvPr>
            <p:cNvSpPr/>
            <p:nvPr/>
          </p:nvSpPr>
          <p:spPr>
            <a:xfrm>
              <a:off x="6296025" y="3721893"/>
              <a:ext cx="812006" cy="247649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47187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B5288-6CA2-CF3E-389F-8F5EE464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4" y="641555"/>
            <a:ext cx="12133146" cy="62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857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22D3EF-FD21-1998-4167-E24BB80DFC1D}"/>
              </a:ext>
            </a:extLst>
          </p:cNvPr>
          <p:cNvSpPr/>
          <p:nvPr/>
        </p:nvSpPr>
        <p:spPr>
          <a:xfrm>
            <a:off x="465516" y="2497976"/>
            <a:ext cx="1126096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do you get?</a:t>
            </a:r>
          </a:p>
        </p:txBody>
      </p:sp>
    </p:spTree>
    <p:extLst>
      <p:ext uri="{BB962C8B-B14F-4D97-AF65-F5344CB8AC3E}">
        <p14:creationId xmlns:p14="http://schemas.microsoft.com/office/powerpoint/2010/main" val="23833766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B476A-7B0D-52FB-7693-3AC01A51FD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594" y="0"/>
            <a:ext cx="80568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FCD6C6-077D-8FC1-4ACC-4B849AE7BE99}"/>
              </a:ext>
            </a:extLst>
          </p:cNvPr>
          <p:cNvSpPr/>
          <p:nvPr/>
        </p:nvSpPr>
        <p:spPr>
          <a:xfrm>
            <a:off x="3504954" y="-57805"/>
            <a:ext cx="54411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https://icon-map.com/</a:t>
            </a:r>
          </a:p>
        </p:txBody>
      </p:sp>
    </p:spTree>
    <p:extLst>
      <p:ext uri="{BB962C8B-B14F-4D97-AF65-F5344CB8AC3E}">
        <p14:creationId xmlns:p14="http://schemas.microsoft.com/office/powerpoint/2010/main" val="179254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couch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6B34E747-F021-D417-E4EE-24C0C37D69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87" y="0"/>
            <a:ext cx="10288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623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05EEF-59C7-5B9B-9128-864EB89695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9251" y="0"/>
            <a:ext cx="8913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09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3AD90-F727-24BE-2D7A-5D24B3E859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888" y="0"/>
            <a:ext cx="8966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765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E13BD17-9358-1C8D-468C-649D1A30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5157" y="-5587"/>
            <a:ext cx="9661686" cy="68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A6039-7269-4C73-0ACA-5549C3AD9444}"/>
              </a:ext>
            </a:extLst>
          </p:cNvPr>
          <p:cNvSpPr/>
          <p:nvPr/>
        </p:nvSpPr>
        <p:spPr>
          <a:xfrm>
            <a:off x="8103634" y="86975"/>
            <a:ext cx="282320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V2.?</a:t>
            </a:r>
          </a:p>
        </p:txBody>
      </p:sp>
    </p:spTree>
    <p:extLst>
      <p:ext uri="{BB962C8B-B14F-4D97-AF65-F5344CB8AC3E}">
        <p14:creationId xmlns:p14="http://schemas.microsoft.com/office/powerpoint/2010/main" val="21321695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road sign on the sidewalk&#10;&#10;Description automatically generated with low confidence">
            <a:extLst>
              <a:ext uri="{FF2B5EF4-FFF2-40B4-BE49-F238E27FC236}">
                <a16:creationId xmlns:a16="http://schemas.microsoft.com/office/drawing/2014/main" id="{D92E0319-31CC-896A-11B4-19503B0EEF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55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sitt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3B951060-43DE-CD02-76CD-785E2CACA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987" y="0"/>
            <a:ext cx="6840794" cy="68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777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5C667-5065-A532-D046-A34AAE51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109"/>
            <a:ext cx="8760568" cy="60357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55E432-2427-E3AA-B35C-516CA5E31087}"/>
              </a:ext>
            </a:extLst>
          </p:cNvPr>
          <p:cNvSpPr/>
          <p:nvPr/>
        </p:nvSpPr>
        <p:spPr>
          <a:xfrm>
            <a:off x="8676272" y="3625810"/>
            <a:ext cx="361073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>
                <a:ln w="0"/>
                <a:solidFill>
                  <a:srgbClr val="77BC6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Route</a:t>
            </a:r>
          </a:p>
          <a:p>
            <a:pPr algn="ctr"/>
            <a:r>
              <a:rPr lang="en-US" sz="6000">
                <a:ln w="0"/>
                <a:solidFill>
                  <a:srgbClr val="77BC6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Completed</a:t>
            </a:r>
            <a:endParaRPr lang="en-US" sz="6000" b="0" cap="none" spc="0">
              <a:ln w="0"/>
              <a:solidFill>
                <a:srgbClr val="77BC6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FACC1-AC1C-29A7-D23F-3F9803946FE6}"/>
              </a:ext>
            </a:extLst>
          </p:cNvPr>
          <p:cNvSpPr/>
          <p:nvPr/>
        </p:nvSpPr>
        <p:spPr>
          <a:xfrm>
            <a:off x="8918036" y="258900"/>
            <a:ext cx="3127203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Overall</a:t>
            </a:r>
          </a:p>
          <a:p>
            <a:pPr algn="ctr"/>
            <a:r>
              <a:rPr lang="en-US" sz="80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Route</a:t>
            </a:r>
          </a:p>
          <a:p>
            <a:pPr algn="ctr"/>
            <a:r>
              <a:rPr lang="en-US" sz="40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(to complete)</a:t>
            </a:r>
            <a:endParaRPr lang="en-US" sz="4000" b="0" cap="none" spc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8939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220CF429-44A9-512C-F80E-B483793E3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810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making food in a kitchen&#10;&#10;Description automatically generated with low confidence">
            <a:extLst>
              <a:ext uri="{FF2B5EF4-FFF2-40B4-BE49-F238E27FC236}">
                <a16:creationId xmlns:a16="http://schemas.microsoft.com/office/drawing/2014/main" id="{96F7E7BC-4EE3-A752-80B0-ADE8D182F9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980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erson smiling for the camera">
            <a:extLst>
              <a:ext uri="{FF2B5EF4-FFF2-40B4-BE49-F238E27FC236}">
                <a16:creationId xmlns:a16="http://schemas.microsoft.com/office/drawing/2014/main" id="{BCA89FE2-F6B5-420D-3D6C-B14827E5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000" y="357600"/>
            <a:ext cx="6153600" cy="6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2DBECC8C-AA1A-AE10-1A29-353DBC76320B}"/>
              </a:ext>
            </a:extLst>
          </p:cNvPr>
          <p:cNvSpPr/>
          <p:nvPr/>
        </p:nvSpPr>
        <p:spPr>
          <a:xfrm>
            <a:off x="6695027" y="742863"/>
            <a:ext cx="5496974" cy="4762587"/>
          </a:xfrm>
          <a:prstGeom prst="wedgeEllipseCallout">
            <a:avLst>
              <a:gd name="adj1" fmla="val -71778"/>
              <a:gd name="adj2" fmla="val 16950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“Power Automate is amazing!</a:t>
            </a:r>
          </a:p>
          <a:p>
            <a:pPr algn="ctr"/>
            <a:r>
              <a:rPr lang="en-GB" sz="3600">
                <a:solidFill>
                  <a:schemeClr val="tx1"/>
                </a:solidFill>
              </a:rPr>
              <a:t>I have an idea…..”</a:t>
            </a:r>
          </a:p>
        </p:txBody>
      </p:sp>
    </p:spTree>
    <p:extLst>
      <p:ext uri="{BB962C8B-B14F-4D97-AF65-F5344CB8AC3E}">
        <p14:creationId xmlns:p14="http://schemas.microsoft.com/office/powerpoint/2010/main" val="10608514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person holding a bottle">
            <a:extLst>
              <a:ext uri="{FF2B5EF4-FFF2-40B4-BE49-F238E27FC236}">
                <a16:creationId xmlns:a16="http://schemas.microsoft.com/office/drawing/2014/main" id="{D304DCF7-F015-4593-8F3A-86A438F5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9850" y="542925"/>
            <a:ext cx="57721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3D9C9A9C-6D68-9954-B336-BFEB519A6EC1}"/>
              </a:ext>
            </a:extLst>
          </p:cNvPr>
          <p:cNvSpPr/>
          <p:nvPr/>
        </p:nvSpPr>
        <p:spPr>
          <a:xfrm>
            <a:off x="0" y="800056"/>
            <a:ext cx="4514850" cy="5257887"/>
          </a:xfrm>
          <a:prstGeom prst="wedgeEllipseCallout">
            <a:avLst>
              <a:gd name="adj1" fmla="val 91294"/>
              <a:gd name="adj2" fmla="val 573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“Ok…..</a:t>
            </a:r>
          </a:p>
          <a:p>
            <a:pPr algn="ctr"/>
            <a:r>
              <a:rPr lang="en-GB" sz="3600">
                <a:solidFill>
                  <a:schemeClr val="tx1"/>
                </a:solidFill>
              </a:rPr>
              <a:t>What’s the idea?”</a:t>
            </a:r>
          </a:p>
        </p:txBody>
      </p:sp>
    </p:spTree>
    <p:extLst>
      <p:ext uri="{BB962C8B-B14F-4D97-AF65-F5344CB8AC3E}">
        <p14:creationId xmlns:p14="http://schemas.microsoft.com/office/powerpoint/2010/main" val="2983806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3549</Words>
  <Application>Microsoft Office PowerPoint</Application>
  <PresentationFormat>Widescreen</PresentationFormat>
  <Paragraphs>488</Paragraphs>
  <Slides>184</Slides>
  <Notes>114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94" baseType="lpstr">
      <vt:lpstr>-apple-system</vt:lpstr>
      <vt:lpstr>Arial</vt:lpstr>
      <vt:lpstr>Calibri</vt:lpstr>
      <vt:lpstr>Calibri Light</vt:lpstr>
      <vt:lpstr>Consolas</vt:lpstr>
      <vt:lpstr>open sans</vt:lpstr>
      <vt:lpstr>PlusJakartaSans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Atherton, Keith</cp:lastModifiedBy>
  <cp:revision>1</cp:revision>
  <dcterms:created xsi:type="dcterms:W3CDTF">2022-09-13T17:00:21Z</dcterms:created>
  <dcterms:modified xsi:type="dcterms:W3CDTF">2025-09-29T19:19:13Z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2022-09-29T21:18:24Z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0f620327-3afb-4d21-85fe-6b39e3a1624d</vt:lpwstr>
  </property>
  <property fmtid="{D5CDD505-2E9C-101B-9397-08002B2CF9AE}" pid="8" name="MSIP_Label_249dd434-d51a-431d-9632-71b0679d7ba6_ContentBits">
    <vt:lpwstr>0</vt:lpwstr>
  </property>
</Properties>
</file>